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  <p:sldMasterId id="2147483663" r:id="rId2"/>
  </p:sldMasterIdLst>
  <p:notesMasterIdLst>
    <p:notesMasterId r:id="rId22"/>
  </p:notesMasterIdLst>
  <p:sldIdLst>
    <p:sldId id="256" r:id="rId3"/>
    <p:sldId id="257" r:id="rId4"/>
    <p:sldId id="295" r:id="rId5"/>
    <p:sldId id="296" r:id="rId6"/>
    <p:sldId id="262" r:id="rId7"/>
    <p:sldId id="258" r:id="rId8"/>
    <p:sldId id="297" r:id="rId9"/>
    <p:sldId id="298" r:id="rId10"/>
    <p:sldId id="299" r:id="rId11"/>
    <p:sldId id="260" r:id="rId12"/>
    <p:sldId id="305" r:id="rId13"/>
    <p:sldId id="306" r:id="rId14"/>
    <p:sldId id="265" r:id="rId15"/>
    <p:sldId id="302" r:id="rId16"/>
    <p:sldId id="308" r:id="rId17"/>
    <p:sldId id="303" r:id="rId18"/>
    <p:sldId id="304" r:id="rId19"/>
    <p:sldId id="271" r:id="rId20"/>
    <p:sldId id="278" r:id="rId21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ambria" panose="02040503050406030204" pitchFamily="18" charset="0"/>
      <p:regular r:id="rId30"/>
      <p:bold r:id="rId31"/>
      <p:italic r:id="rId32"/>
      <p:boldItalic r:id="rId33"/>
    </p:embeddedFont>
    <p:embeddedFont>
      <p:font typeface="Georgia" panose="02040502050405020303" pitchFamily="18" charset="0"/>
      <p:regular r:id="rId34"/>
      <p:bold r:id="rId35"/>
      <p:italic r:id="rId36"/>
      <p:boldItalic r:id="rId37"/>
    </p:embeddedFont>
    <p:embeddedFont>
      <p:font typeface="Heebo" pitchFamily="2" charset="-79"/>
      <p:regular r:id="rId38"/>
      <p:bold r:id="rId39"/>
    </p:embeddedFont>
    <p:embeddedFont>
      <p:font typeface="Saira Semi Condensed" panose="020B0604020202020204" charset="0"/>
      <p:regular r:id="rId40"/>
      <p:bold r:id="rId41"/>
    </p:embeddedFont>
    <p:embeddedFont>
      <p:font typeface="Saira SemiCondensed Light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BC62F8C-F8CE-4770-8A17-DA221E23A3AE}">
  <a:tblStyle styleId="{5BC62F8C-F8CE-4770-8A17-DA221E23A3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EBB986A-41FD-4C73-84F1-7ECE0BEDFBC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37" autoAdjust="0"/>
  </p:normalViewPr>
  <p:slideViewPr>
    <p:cSldViewPr snapToGrid="0">
      <p:cViewPr varScale="1">
        <p:scale>
          <a:sx n="106" d="100"/>
          <a:sy n="106" d="100"/>
        </p:scale>
        <p:origin x="7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wnloads\b&#7843;n%20s&#7883;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wnloads\b&#7843;n%20s&#7883;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ownloads\b&#7843;n%20s&#7883;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ADMIN\Downloads\b&#7843;n%20s&#7883;n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ADMIN\Downloads\b&#7843;n%20s&#7883;n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ADMIN\Downloads\b&#7843;n%20s&#7883;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SKILL-SET</a:t>
            </a:r>
            <a:r>
              <a:rPr lang="en-US" baseline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OF FOWARDS</a:t>
            </a:r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c:rich>
      </c:tx>
      <c:layout>
        <c:manualLayout>
          <c:xMode val="edge"/>
          <c:yMode val="edge"/>
          <c:x val="0.29838420043294922"/>
          <c:y val="5.72511240074195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8167477808992469"/>
          <c:y val="0.23276900556169378"/>
          <c:w val="0.47164259618301485"/>
          <c:h val="0.70734325394050435"/>
        </c:manualLayout>
      </c:layout>
      <c:radarChart>
        <c:radarStyle val="filled"/>
        <c:varyColors val="0"/>
        <c:ser>
          <c:idx val="1"/>
          <c:order val="0"/>
          <c:tx>
            <c:strRef>
              <c:f>df_skillsetall!$A$3:$B$3</c:f>
              <c:strCache>
                <c:ptCount val="2"/>
                <c:pt idx="0">
                  <c:v>2</c:v>
                </c:pt>
                <c:pt idx="1">
                  <c:v>F</c:v>
                </c:pt>
              </c:strCache>
            </c:strRef>
          </c:tx>
          <c:spPr>
            <a:solidFill>
              <a:schemeClr val="accent4">
                <a:alpha val="61000"/>
              </a:schemeClr>
            </a:solidFill>
            <a:ln w="25400">
              <a:solidFill>
                <a:schemeClr val="bg1">
                  <a:alpha val="1000"/>
                </a:schemeClr>
              </a:solidFill>
              <a:prstDash val="solid"/>
            </a:ln>
            <a:effectLst/>
          </c:spPr>
          <c:cat>
            <c:strRef>
              <c:f>df_skillsetall!$C$1:$E$1</c:f>
              <c:strCache>
                <c:ptCount val="3"/>
                <c:pt idx="0">
                  <c:v>BLK%</c:v>
                </c:pt>
                <c:pt idx="1">
                  <c:v>AST%</c:v>
                </c:pt>
                <c:pt idx="2">
                  <c:v>TRB%</c:v>
                </c:pt>
              </c:strCache>
              <c:extLst/>
            </c:strRef>
          </c:cat>
          <c:val>
            <c:numRef>
              <c:f>df_skillsetall!$C$3:$E$3</c:f>
              <c:numCache>
                <c:formatCode>General</c:formatCode>
                <c:ptCount val="3"/>
                <c:pt idx="0">
                  <c:v>5.0005710671005499</c:v>
                </c:pt>
                <c:pt idx="1">
                  <c:v>8.9410487218724501</c:v>
                </c:pt>
                <c:pt idx="2">
                  <c:v>11.394029971203301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0DDF-413D-9DE3-5DC34DB28073}"/>
            </c:ext>
          </c:extLst>
        </c:ser>
        <c:ser>
          <c:idx val="0"/>
          <c:order val="1"/>
          <c:tx>
            <c:strRef>
              <c:f>df_skillsetall!$A$2:$B$2</c:f>
              <c:strCache>
                <c:ptCount val="2"/>
                <c:pt idx="0">
                  <c:v>1</c:v>
                </c:pt>
                <c:pt idx="1">
                  <c:v>F</c:v>
                </c:pt>
              </c:strCache>
            </c:strRef>
          </c:tx>
          <c:spPr>
            <a:solidFill>
              <a:srgbClr val="0070C0">
                <a:alpha val="60000"/>
              </a:srgbClr>
            </a:solidFill>
            <a:ln w="25400">
              <a:noFill/>
              <a:prstDash val="solid"/>
            </a:ln>
            <a:effectLst/>
          </c:spPr>
          <c:cat>
            <c:strRef>
              <c:f>df_skillsetall!$C$1:$E$1</c:f>
              <c:strCache>
                <c:ptCount val="3"/>
                <c:pt idx="0">
                  <c:v>BLK%</c:v>
                </c:pt>
                <c:pt idx="1">
                  <c:v>AST%</c:v>
                </c:pt>
                <c:pt idx="2">
                  <c:v>TRB%</c:v>
                </c:pt>
              </c:strCache>
              <c:extLst/>
            </c:strRef>
          </c:cat>
          <c:val>
            <c:numRef>
              <c:f>df_skillsetall!$C$2:$E$2</c:f>
              <c:numCache>
                <c:formatCode>General</c:formatCode>
                <c:ptCount val="3"/>
                <c:pt idx="0">
                  <c:v>4.6194057377049003</c:v>
                </c:pt>
                <c:pt idx="1">
                  <c:v>7.0336970628415303</c:v>
                </c:pt>
                <c:pt idx="2">
                  <c:v>11.4615742096018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0DDF-413D-9DE3-5DC34DB28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4597432"/>
        <c:axId val="494591200"/>
        <c:extLst>
          <c:ext xmlns:c15="http://schemas.microsoft.com/office/drawing/2012/chart" uri="{02D57815-91ED-43cb-92C2-25804820EDAC}">
            <c15:filteredRad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df_skillsetall!$A$4:$B$4</c15:sqref>
                        </c15:formulaRef>
                      </c:ext>
                    </c:extLst>
                    <c:strCache>
                      <c:ptCount val="2"/>
                      <c:pt idx="0">
                        <c:v>1</c:v>
                      </c:pt>
                      <c:pt idx="1">
                        <c:v>C</c:v>
                      </c:pt>
                    </c:strCache>
                  </c:strRef>
                </c:tx>
                <c:spPr>
                  <a:solidFill>
                    <a:schemeClr val="accent3">
                      <a:alpha val="50196"/>
                    </a:schemeClr>
                  </a:solidFill>
                  <a:ln w="25400">
                    <a:solidFill>
                      <a:schemeClr val="accent3"/>
                    </a:solidFill>
                    <a:prstDash val="sysDot"/>
                  </a:ln>
                  <a:effectLst/>
                </c:spPr>
                <c:cat>
                  <c:strRef>
                    <c:extLst>
                      <c:ext uri="{02D57815-91ED-43cb-92C2-25804820EDAC}">
                        <c15:formulaRef>
                          <c15:sqref>df_skillsetall!$C$1:$E$1</c15:sqref>
                        </c15:formulaRef>
                      </c:ext>
                    </c:extLst>
                    <c:strCache>
                      <c:ptCount val="3"/>
                      <c:pt idx="0">
                        <c:v>BLK%</c:v>
                      </c:pt>
                      <c:pt idx="1">
                        <c:v>AST%</c:v>
                      </c:pt>
                      <c:pt idx="2">
                        <c:v>TRB%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df_skillsetall!$C$4:$E$4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9.4468193069306707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0DDF-413D-9DE3-5DC34DB28073}"/>
                  </c:ext>
                </c:extLst>
              </c15:ser>
            </c15:filteredRadarSeries>
            <c15:filteredRad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df_skillsetall!$A$5:$B$5</c15:sqref>
                        </c15:formulaRef>
                      </c:ext>
                    </c:extLst>
                    <c:strCache>
                      <c:ptCount val="2"/>
                      <c:pt idx="0">
                        <c:v>2</c:v>
                      </c:pt>
                      <c:pt idx="1">
                        <c:v>C</c:v>
                      </c:pt>
                    </c:strCache>
                  </c:strRef>
                </c:tx>
                <c:spPr>
                  <a:solidFill>
                    <a:schemeClr val="accent4">
                      <a:alpha val="50196"/>
                    </a:schemeClr>
                  </a:solidFill>
                  <a:ln w="25400">
                    <a:solidFill>
                      <a:schemeClr val="accent4"/>
                    </a:solidFill>
                    <a:prstDash val="sysDot"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df_skillsetall!$C$1:$E$1</c15:sqref>
                        </c15:formulaRef>
                      </c:ext>
                    </c:extLst>
                    <c:strCache>
                      <c:ptCount val="3"/>
                      <c:pt idx="0">
                        <c:v>BLK%</c:v>
                      </c:pt>
                      <c:pt idx="1">
                        <c:v>AST%</c:v>
                      </c:pt>
                      <c:pt idx="2">
                        <c:v>TRB%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df_skillsetall!$C$5:$E$5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10.360562940233729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0DDF-413D-9DE3-5DC34DB28073}"/>
                  </c:ext>
                </c:extLst>
              </c15:ser>
            </c15:filteredRadarSeries>
            <c15:filteredRad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df_skillsetall!$A$6:$B$6</c15:sqref>
                        </c15:formulaRef>
                      </c:ext>
                    </c:extLst>
                    <c:strCache>
                      <c:ptCount val="2"/>
                      <c:pt idx="0">
                        <c:v>1</c:v>
                      </c:pt>
                      <c:pt idx="1">
                        <c:v>G</c:v>
                      </c:pt>
                    </c:strCache>
                  </c:strRef>
                </c:tx>
                <c:spPr>
                  <a:solidFill>
                    <a:schemeClr val="accent5">
                      <a:alpha val="50196"/>
                    </a:schemeClr>
                  </a:solidFill>
                  <a:ln w="25400">
                    <a:solidFill>
                      <a:schemeClr val="accent5"/>
                    </a:solidFill>
                    <a:prstDash val="sysDot"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df_skillsetall!$C$1:$E$1</c15:sqref>
                        </c15:formulaRef>
                      </c:ext>
                    </c:extLst>
                    <c:strCache>
                      <c:ptCount val="3"/>
                      <c:pt idx="0">
                        <c:v>BLK%</c:v>
                      </c:pt>
                      <c:pt idx="1">
                        <c:v>AST%</c:v>
                      </c:pt>
                      <c:pt idx="2">
                        <c:v>TRB%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df_skillsetall!$C$6:$E$6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1">
                        <c:v>1.6473057793616299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0DDF-413D-9DE3-5DC34DB28073}"/>
                  </c:ext>
                </c:extLst>
              </c15:ser>
            </c15:filteredRadarSeries>
            <c15:filteredRad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df_skillsetall!$A$7:$B$7</c15:sqref>
                        </c15:formulaRef>
                      </c:ext>
                    </c:extLst>
                    <c:strCache>
                      <c:ptCount val="2"/>
                      <c:pt idx="0">
                        <c:v>2</c:v>
                      </c:pt>
                      <c:pt idx="1">
                        <c:v>G</c:v>
                      </c:pt>
                    </c:strCache>
                  </c:strRef>
                </c:tx>
                <c:spPr>
                  <a:solidFill>
                    <a:schemeClr val="accent6">
                      <a:alpha val="50196"/>
                    </a:schemeClr>
                  </a:solidFill>
                  <a:ln w="25400">
                    <a:solidFill>
                      <a:schemeClr val="accent6"/>
                    </a:solidFill>
                    <a:prstDash val="sysDot"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df_skillsetall!$C$1:$E$1</c15:sqref>
                        </c15:formulaRef>
                      </c:ext>
                    </c:extLst>
                    <c:strCache>
                      <c:ptCount val="3"/>
                      <c:pt idx="0">
                        <c:v>BLK%</c:v>
                      </c:pt>
                      <c:pt idx="1">
                        <c:v>AST%</c:v>
                      </c:pt>
                      <c:pt idx="2">
                        <c:v>TRB%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df_skillsetall!$C$7:$E$7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1">
                        <c:v>1.8218032265992101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0DDF-413D-9DE3-5DC34DB28073}"/>
                  </c:ext>
                </c:extLst>
              </c15:ser>
            </c15:filteredRadarSeries>
          </c:ext>
        </c:extLst>
      </c:radarChart>
      <c:catAx>
        <c:axId val="494597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pPr>
            <a:endParaRPr lang="en-US"/>
          </a:p>
        </c:txPr>
        <c:crossAx val="494591200"/>
        <c:crosses val="autoZero"/>
        <c:auto val="1"/>
        <c:lblAlgn val="ctr"/>
        <c:lblOffset val="100"/>
        <c:noMultiLvlLbl val="0"/>
      </c:catAx>
      <c:valAx>
        <c:axId val="4945912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50000"/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94597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7302799827396775"/>
          <c:y val="0.41210868790773275"/>
          <c:w val="0.15095583457260242"/>
          <c:h val="7.49342699288404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SKILL-SET</a:t>
            </a:r>
            <a:r>
              <a:rPr lang="en-US" baseline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OF CENTERS</a:t>
            </a:r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1740909270763268"/>
          <c:y val="0.24534046920866687"/>
          <c:w val="0.3823683597339278"/>
          <c:h val="0.6757664616967286"/>
        </c:manualLayout>
      </c:layout>
      <c:radarChart>
        <c:radarStyle val="filled"/>
        <c:varyColors val="0"/>
        <c:ser>
          <c:idx val="3"/>
          <c:order val="2"/>
          <c:tx>
            <c:strRef>
              <c:f>df_skillsetall!$A$5:$B$5</c:f>
              <c:strCache>
                <c:ptCount val="2"/>
                <c:pt idx="0">
                  <c:v>2</c:v>
                </c:pt>
                <c:pt idx="1">
                  <c:v>C</c:v>
                </c:pt>
              </c:strCache>
              <c:extLst xmlns:c15="http://schemas.microsoft.com/office/drawing/2012/chart"/>
            </c:strRef>
          </c:tx>
          <c:spPr>
            <a:solidFill>
              <a:schemeClr val="accent4">
                <a:alpha val="61000"/>
              </a:schemeClr>
            </a:solidFill>
            <a:ln w="25400">
              <a:noFill/>
              <a:prstDash val="sysDot"/>
            </a:ln>
            <a:effectLst/>
          </c:spPr>
          <c:cat>
            <c:strRef>
              <c:f>(df_skillsetall!$C$1,df_skillsetall!$F$1:$I$1)</c:f>
              <c:strCache>
                <c:ptCount val="5"/>
                <c:pt idx="0">
                  <c:v>BLK%</c:v>
                </c:pt>
                <c:pt idx="1">
                  <c:v>2P%</c:v>
                </c:pt>
                <c:pt idx="2">
                  <c:v>FT%</c:v>
                </c:pt>
                <c:pt idx="3">
                  <c:v>ORB%</c:v>
                </c:pt>
                <c:pt idx="4">
                  <c:v>DRB%</c:v>
                </c:pt>
              </c:strCache>
              <c:extLst/>
            </c:strRef>
          </c:cat>
          <c:val>
            <c:numRef>
              <c:f>(df_skillsetall!$C$5,df_skillsetall!$F$5:$I$5)</c:f>
              <c:numCache>
                <c:formatCode>General</c:formatCode>
                <c:ptCount val="5"/>
                <c:pt idx="0">
                  <c:v>10.360562940233729</c:v>
                </c:pt>
                <c:pt idx="1">
                  <c:v>7.1244120763283094</c:v>
                </c:pt>
                <c:pt idx="2">
                  <c:v>9.8116145205862502</c:v>
                </c:pt>
                <c:pt idx="3">
                  <c:v>9.6964164069617507</c:v>
                </c:pt>
                <c:pt idx="4">
                  <c:v>19.2257923724564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EF0E-4279-8AAA-71B70027DBF5}"/>
            </c:ext>
          </c:extLst>
        </c:ser>
        <c:ser>
          <c:idx val="2"/>
          <c:order val="3"/>
          <c:tx>
            <c:strRef>
              <c:f>df_skillsetall!$A$4:$B$4</c:f>
              <c:strCache>
                <c:ptCount val="2"/>
                <c:pt idx="0">
                  <c:v>1</c:v>
                </c:pt>
                <c:pt idx="1">
                  <c:v>C</c:v>
                </c:pt>
              </c:strCache>
              <c:extLst xmlns:c15="http://schemas.microsoft.com/office/drawing/2012/chart"/>
            </c:strRef>
          </c:tx>
          <c:spPr>
            <a:solidFill>
              <a:srgbClr val="0070C0">
                <a:alpha val="66000"/>
              </a:srgbClr>
            </a:solidFill>
            <a:ln w="25400">
              <a:noFill/>
              <a:prstDash val="sysDot"/>
            </a:ln>
            <a:effectLst/>
          </c:spPr>
          <c:cat>
            <c:strRef>
              <c:f>(df_skillsetall!$C$1,df_skillsetall!$F$1:$I$1)</c:f>
              <c:strCache>
                <c:ptCount val="5"/>
                <c:pt idx="0">
                  <c:v>BLK%</c:v>
                </c:pt>
                <c:pt idx="1">
                  <c:v>2P%</c:v>
                </c:pt>
                <c:pt idx="2">
                  <c:v>FT%</c:v>
                </c:pt>
                <c:pt idx="3">
                  <c:v>ORB%</c:v>
                </c:pt>
                <c:pt idx="4">
                  <c:v>DRB%</c:v>
                </c:pt>
              </c:strCache>
              <c:extLst/>
            </c:strRef>
          </c:cat>
          <c:val>
            <c:numRef>
              <c:f>(df_skillsetall!$C$4,df_skillsetall!$F$4:$I$4)</c:f>
              <c:numCache>
                <c:formatCode>General</c:formatCode>
                <c:ptCount val="5"/>
                <c:pt idx="0">
                  <c:v>9.4468193069306707</c:v>
                </c:pt>
                <c:pt idx="1">
                  <c:v>6.539918521177305</c:v>
                </c:pt>
                <c:pt idx="2">
                  <c:v>8.8056684523809459</c:v>
                </c:pt>
                <c:pt idx="3">
                  <c:v>10.3330292314945</c:v>
                </c:pt>
                <c:pt idx="4">
                  <c:v>17.8648903818953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EF0E-4279-8AAA-71B70027DB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4597432"/>
        <c:axId val="494591200"/>
        <c:extLst>
          <c:ext xmlns:c15="http://schemas.microsoft.com/office/drawing/2012/chart" uri="{02D57815-91ED-43cb-92C2-25804820EDAC}">
            <c15:filteredRadar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df_skillsetall!$A$3:$B$3</c15:sqref>
                        </c15:formulaRef>
                      </c:ext>
                    </c:extLst>
                    <c:strCache>
                      <c:ptCount val="2"/>
                      <c:pt idx="0">
                        <c:v>2</c:v>
                      </c:pt>
                      <c:pt idx="1">
                        <c:v>F</c:v>
                      </c:pt>
                    </c:strCache>
                  </c:strRef>
                </c:tx>
                <c:spPr>
                  <a:solidFill>
                    <a:schemeClr val="accent3">
                      <a:alpha val="70000"/>
                    </a:schemeClr>
                  </a:solidFill>
                  <a:ln w="25400">
                    <a:solidFill>
                      <a:schemeClr val="bg1">
                        <a:alpha val="1000"/>
                      </a:schemeClr>
                    </a:solidFill>
                    <a:prstDash val="solid"/>
                  </a:ln>
                  <a:effectLst/>
                </c:spPr>
                <c:cat>
                  <c:strRef>
                    <c:extLst>
                      <c:ext uri="{02D57815-91ED-43cb-92C2-25804820EDAC}">
                        <c15:formulaRef>
                          <c15:sqref>(df_skillsetall!$C$1,df_skillsetall!$F$1:$I$1)</c15:sqref>
                        </c15:formulaRef>
                      </c:ext>
                    </c:extLst>
                    <c:strCache>
                      <c:ptCount val="5"/>
                      <c:pt idx="0">
                        <c:v>BLK%</c:v>
                      </c:pt>
                      <c:pt idx="1">
                        <c:v>2P%</c:v>
                      </c:pt>
                      <c:pt idx="2">
                        <c:v>FT%</c:v>
                      </c:pt>
                      <c:pt idx="3">
                        <c:v>ORB%</c:v>
                      </c:pt>
                      <c:pt idx="4">
                        <c:v>DRB%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(df_skillsetall!$C$3,df_skillsetall!$F$3:$I$3)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5.0005710671005499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EF0E-4279-8AAA-71B70027DBF5}"/>
                  </c:ext>
                </c:extLst>
              </c15:ser>
            </c15:filteredRadarSeries>
            <c15:filteredRadarSeries>
              <c15:ser>
                <c:idx val="0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df_skillsetall!$A$2:$B$2</c15:sqref>
                        </c15:formulaRef>
                      </c:ext>
                    </c:extLst>
                    <c:strCache>
                      <c:ptCount val="2"/>
                      <c:pt idx="0">
                        <c:v>1</c:v>
                      </c:pt>
                      <c:pt idx="1">
                        <c:v>F</c:v>
                      </c:pt>
                    </c:strCache>
                  </c:strRef>
                </c:tx>
                <c:spPr>
                  <a:solidFill>
                    <a:srgbClr val="0070C0">
                      <a:alpha val="60000"/>
                    </a:srgbClr>
                  </a:solidFill>
                  <a:ln w="25400">
                    <a:noFill/>
                    <a:prstDash val="solid"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(df_skillsetall!$C$1,df_skillsetall!$F$1:$I$1)</c15:sqref>
                        </c15:formulaRef>
                      </c:ext>
                    </c:extLst>
                    <c:strCache>
                      <c:ptCount val="5"/>
                      <c:pt idx="0">
                        <c:v>BLK%</c:v>
                      </c:pt>
                      <c:pt idx="1">
                        <c:v>2P%</c:v>
                      </c:pt>
                      <c:pt idx="2">
                        <c:v>FT%</c:v>
                      </c:pt>
                      <c:pt idx="3">
                        <c:v>ORB%</c:v>
                      </c:pt>
                      <c:pt idx="4">
                        <c:v>DRB%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(df_skillsetall!$C$2,df_skillsetall!$F$2:$I$2)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4.6194057377049003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EF0E-4279-8AAA-71B70027DBF5}"/>
                  </c:ext>
                </c:extLst>
              </c15:ser>
            </c15:filteredRadarSeries>
            <c15:filteredRad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df_skillsetall!$A$6:$B$6</c15:sqref>
                        </c15:formulaRef>
                      </c:ext>
                    </c:extLst>
                    <c:strCache>
                      <c:ptCount val="2"/>
                      <c:pt idx="0">
                        <c:v>1</c:v>
                      </c:pt>
                      <c:pt idx="1">
                        <c:v>G</c:v>
                      </c:pt>
                    </c:strCache>
                  </c:strRef>
                </c:tx>
                <c:spPr>
                  <a:solidFill>
                    <a:schemeClr val="accent5">
                      <a:alpha val="50196"/>
                    </a:schemeClr>
                  </a:solidFill>
                  <a:ln w="25400">
                    <a:solidFill>
                      <a:schemeClr val="accent5"/>
                    </a:solidFill>
                    <a:prstDash val="sysDot"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(df_skillsetall!$C$1,df_skillsetall!$F$1:$I$1)</c15:sqref>
                        </c15:formulaRef>
                      </c:ext>
                    </c:extLst>
                    <c:strCache>
                      <c:ptCount val="5"/>
                      <c:pt idx="0">
                        <c:v>BLK%</c:v>
                      </c:pt>
                      <c:pt idx="1">
                        <c:v>2P%</c:v>
                      </c:pt>
                      <c:pt idx="2">
                        <c:v>FT%</c:v>
                      </c:pt>
                      <c:pt idx="3">
                        <c:v>ORB%</c:v>
                      </c:pt>
                      <c:pt idx="4">
                        <c:v>DRB%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(df_skillsetall!$C$6,df_skillsetall!$F$6:$I$6)</c15:sqref>
                        </c15:formulaRef>
                      </c:ext>
                    </c:extLst>
                    <c:numCache>
                      <c:formatCode>General</c:formatCode>
                      <c:ptCount val="5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EF0E-4279-8AAA-71B70027DBF5}"/>
                  </c:ext>
                </c:extLst>
              </c15:ser>
            </c15:filteredRadarSeries>
            <c15:filteredRad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df_skillsetall!$A$7:$B$7</c15:sqref>
                        </c15:formulaRef>
                      </c:ext>
                    </c:extLst>
                    <c:strCache>
                      <c:ptCount val="2"/>
                      <c:pt idx="0">
                        <c:v>2</c:v>
                      </c:pt>
                      <c:pt idx="1">
                        <c:v>G</c:v>
                      </c:pt>
                    </c:strCache>
                  </c:strRef>
                </c:tx>
                <c:spPr>
                  <a:solidFill>
                    <a:schemeClr val="accent6">
                      <a:alpha val="50196"/>
                    </a:schemeClr>
                  </a:solidFill>
                  <a:ln w="25400">
                    <a:solidFill>
                      <a:schemeClr val="accent6"/>
                    </a:solidFill>
                    <a:prstDash val="sysDot"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(df_skillsetall!$C$1,df_skillsetall!$F$1:$I$1)</c15:sqref>
                        </c15:formulaRef>
                      </c:ext>
                    </c:extLst>
                    <c:strCache>
                      <c:ptCount val="5"/>
                      <c:pt idx="0">
                        <c:v>BLK%</c:v>
                      </c:pt>
                      <c:pt idx="1">
                        <c:v>2P%</c:v>
                      </c:pt>
                      <c:pt idx="2">
                        <c:v>FT%</c:v>
                      </c:pt>
                      <c:pt idx="3">
                        <c:v>ORB%</c:v>
                      </c:pt>
                      <c:pt idx="4">
                        <c:v>DRB%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(df_skillsetall!$C$7,df_skillsetall!$F$7:$I$7)</c15:sqref>
                        </c15:formulaRef>
                      </c:ext>
                    </c:extLst>
                    <c:numCache>
                      <c:formatCode>General</c:formatCode>
                      <c:ptCount val="5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EF0E-4279-8AAA-71B70027DBF5}"/>
                  </c:ext>
                </c:extLst>
              </c15:ser>
            </c15:filteredRadarSeries>
          </c:ext>
        </c:extLst>
      </c:radarChart>
      <c:catAx>
        <c:axId val="494597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pPr>
            <a:endParaRPr lang="en-US"/>
          </a:p>
        </c:txPr>
        <c:crossAx val="494591200"/>
        <c:crosses val="autoZero"/>
        <c:auto val="1"/>
        <c:lblAlgn val="ctr"/>
        <c:lblOffset val="100"/>
        <c:noMultiLvlLbl val="0"/>
      </c:catAx>
      <c:valAx>
        <c:axId val="4945912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50000"/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94597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0680005451579866"/>
          <c:y val="0.2411882351295786"/>
          <c:w val="0.17947620868999414"/>
          <c:h val="8.78262774879605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SKILL-SET</a:t>
            </a:r>
            <a:r>
              <a:rPr lang="en-US" baseline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OF GUARDS</a:t>
            </a:r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9948078098277919"/>
          <c:y val="0.2169806482893013"/>
          <c:w val="0.3823683597339278"/>
          <c:h val="0.6757664616967286"/>
        </c:manualLayout>
      </c:layout>
      <c:radarChart>
        <c:radarStyle val="filled"/>
        <c:varyColors val="0"/>
        <c:ser>
          <c:idx val="5"/>
          <c:order val="4"/>
          <c:tx>
            <c:strRef>
              <c:f>df_skillsetall!$A$7:$B$7</c:f>
              <c:strCache>
                <c:ptCount val="2"/>
                <c:pt idx="0">
                  <c:v>2</c:v>
                </c:pt>
                <c:pt idx="1">
                  <c:v>G</c:v>
                </c:pt>
              </c:strCache>
              <c:extLst xmlns:c15="http://schemas.microsoft.com/office/drawing/2012/chart"/>
            </c:strRef>
          </c:tx>
          <c:spPr>
            <a:solidFill>
              <a:schemeClr val="accent4">
                <a:alpha val="58000"/>
              </a:schemeClr>
            </a:solidFill>
            <a:ln w="25400">
              <a:noFill/>
              <a:prstDash val="sysDot"/>
            </a:ln>
            <a:effectLst/>
          </c:spPr>
          <c:cat>
            <c:strRef>
              <c:f>(df_skillsetall!$D$1,df_skillsetall!$J$1:$L$1)</c:f>
              <c:strCache>
                <c:ptCount val="4"/>
                <c:pt idx="0">
                  <c:v>AST%</c:v>
                </c:pt>
                <c:pt idx="1">
                  <c:v>3P%</c:v>
                </c:pt>
                <c:pt idx="2">
                  <c:v>TOV%</c:v>
                </c:pt>
                <c:pt idx="3">
                  <c:v>STL%</c:v>
                </c:pt>
              </c:strCache>
              <c:extLst/>
            </c:strRef>
          </c:cat>
          <c:val>
            <c:numRef>
              <c:f>(df_skillsetall!$D$7,df_skillsetall!$J$7:$L$7)</c:f>
              <c:numCache>
                <c:formatCode>General</c:formatCode>
                <c:ptCount val="4"/>
                <c:pt idx="0">
                  <c:v>1.8218032265992101</c:v>
                </c:pt>
                <c:pt idx="1">
                  <c:v>1.17081526140364</c:v>
                </c:pt>
                <c:pt idx="2">
                  <c:v>1.50980372876241</c:v>
                </c:pt>
                <c:pt idx="3">
                  <c:v>1.9165045407444701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307D-4C3F-B5CC-3FD8C25F7488}"/>
            </c:ext>
          </c:extLst>
        </c:ser>
        <c:ser>
          <c:idx val="4"/>
          <c:order val="5"/>
          <c:tx>
            <c:strRef>
              <c:f>df_skillsetall!$A$6:$B$6</c:f>
              <c:strCache>
                <c:ptCount val="2"/>
                <c:pt idx="0">
                  <c:v>1</c:v>
                </c:pt>
                <c:pt idx="1">
                  <c:v>G</c:v>
                </c:pt>
              </c:strCache>
              <c:extLst xmlns:c15="http://schemas.microsoft.com/office/drawing/2012/chart"/>
            </c:strRef>
          </c:tx>
          <c:spPr>
            <a:solidFill>
              <a:srgbClr val="0070C0">
                <a:alpha val="60000"/>
              </a:srgbClr>
            </a:solidFill>
            <a:ln w="25400">
              <a:noFill/>
              <a:prstDash val="sysDot"/>
            </a:ln>
            <a:effectLst/>
          </c:spPr>
          <c:cat>
            <c:strRef>
              <c:f>(df_skillsetall!$D$1,df_skillsetall!$J$1:$L$1)</c:f>
              <c:strCache>
                <c:ptCount val="4"/>
                <c:pt idx="0">
                  <c:v>AST%</c:v>
                </c:pt>
                <c:pt idx="1">
                  <c:v>3P%</c:v>
                </c:pt>
                <c:pt idx="2">
                  <c:v>TOV%</c:v>
                </c:pt>
                <c:pt idx="3">
                  <c:v>STL%</c:v>
                </c:pt>
              </c:strCache>
              <c:extLst/>
            </c:strRef>
          </c:cat>
          <c:val>
            <c:numRef>
              <c:f>(df_skillsetall!$D$6,df_skillsetall!$J$6:$L$6)</c:f>
              <c:numCache>
                <c:formatCode>General</c:formatCode>
                <c:ptCount val="4"/>
                <c:pt idx="0">
                  <c:v>1.6473057793616299</c:v>
                </c:pt>
                <c:pt idx="1">
                  <c:v>0.95636510989010803</c:v>
                </c:pt>
                <c:pt idx="2">
                  <c:v>1.72432824981844</c:v>
                </c:pt>
                <c:pt idx="3">
                  <c:v>1.9345578969114701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307D-4C3F-B5CC-3FD8C25F74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4597432"/>
        <c:axId val="494591200"/>
        <c:extLst>
          <c:ext xmlns:c15="http://schemas.microsoft.com/office/drawing/2012/chart" uri="{02D57815-91ED-43cb-92C2-25804820EDAC}">
            <c15:filteredRadar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df_skillsetall!$A$3:$B$3</c15:sqref>
                        </c15:formulaRef>
                      </c:ext>
                    </c:extLst>
                    <c:strCache>
                      <c:ptCount val="2"/>
                      <c:pt idx="0">
                        <c:v>2</c:v>
                      </c:pt>
                      <c:pt idx="1">
                        <c:v>F</c:v>
                      </c:pt>
                    </c:strCache>
                  </c:strRef>
                </c:tx>
                <c:spPr>
                  <a:solidFill>
                    <a:schemeClr val="accent3">
                      <a:alpha val="70000"/>
                    </a:schemeClr>
                  </a:solidFill>
                  <a:ln w="25400">
                    <a:solidFill>
                      <a:schemeClr val="bg1">
                        <a:alpha val="1000"/>
                      </a:schemeClr>
                    </a:solidFill>
                    <a:prstDash val="solid"/>
                  </a:ln>
                  <a:effectLst/>
                </c:spPr>
                <c:cat>
                  <c:strRef>
                    <c:extLst>
                      <c:ext uri="{02D57815-91ED-43cb-92C2-25804820EDAC}">
                        <c15:formulaRef>
                          <c15:sqref>(df_skillsetall!$D$1,df_skillsetall!$J$1:$L$1)</c15:sqref>
                        </c15:formulaRef>
                      </c:ext>
                    </c:extLst>
                    <c:strCache>
                      <c:ptCount val="4"/>
                      <c:pt idx="0">
                        <c:v>AST%</c:v>
                      </c:pt>
                      <c:pt idx="1">
                        <c:v>3P%</c:v>
                      </c:pt>
                      <c:pt idx="2">
                        <c:v>TOV%</c:v>
                      </c:pt>
                      <c:pt idx="3">
                        <c:v>STL%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(df_skillsetall!$D$3,df_skillsetall!$J$3:$L$3)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8.9410487218724501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307D-4C3F-B5CC-3FD8C25F7488}"/>
                  </c:ext>
                </c:extLst>
              </c15:ser>
            </c15:filteredRadarSeries>
            <c15:filteredRadarSeries>
              <c15:ser>
                <c:idx val="0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df_skillsetall!$A$2:$B$2</c15:sqref>
                        </c15:formulaRef>
                      </c:ext>
                    </c:extLst>
                    <c:strCache>
                      <c:ptCount val="2"/>
                      <c:pt idx="0">
                        <c:v>1</c:v>
                      </c:pt>
                      <c:pt idx="1">
                        <c:v>F</c:v>
                      </c:pt>
                    </c:strCache>
                  </c:strRef>
                </c:tx>
                <c:spPr>
                  <a:solidFill>
                    <a:srgbClr val="0070C0">
                      <a:alpha val="60000"/>
                    </a:srgbClr>
                  </a:solidFill>
                  <a:ln w="25400">
                    <a:noFill/>
                    <a:prstDash val="solid"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(df_skillsetall!$D$1,df_skillsetall!$J$1:$L$1)</c15:sqref>
                        </c15:formulaRef>
                      </c:ext>
                    </c:extLst>
                    <c:strCache>
                      <c:ptCount val="4"/>
                      <c:pt idx="0">
                        <c:v>AST%</c:v>
                      </c:pt>
                      <c:pt idx="1">
                        <c:v>3P%</c:v>
                      </c:pt>
                      <c:pt idx="2">
                        <c:v>TOV%</c:v>
                      </c:pt>
                      <c:pt idx="3">
                        <c:v>STL%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(df_skillsetall!$D$2,df_skillsetall!$J$2:$L$2)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7.0336970628415303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307D-4C3F-B5CC-3FD8C25F7488}"/>
                  </c:ext>
                </c:extLst>
              </c15:ser>
            </c15:filteredRadarSeries>
            <c15:filteredRadarSeries>
              <c15:ser>
                <c:idx val="3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df_skillsetall!$A$5:$B$5</c15:sqref>
                        </c15:formulaRef>
                      </c:ext>
                    </c:extLst>
                    <c:strCache>
                      <c:ptCount val="2"/>
                      <c:pt idx="0">
                        <c:v>2</c:v>
                      </c:pt>
                      <c:pt idx="1">
                        <c:v>C</c:v>
                      </c:pt>
                    </c:strCache>
                  </c:strRef>
                </c:tx>
                <c:spPr>
                  <a:solidFill>
                    <a:schemeClr val="accent3">
                      <a:alpha val="50000"/>
                    </a:schemeClr>
                  </a:solidFill>
                  <a:ln w="25400">
                    <a:noFill/>
                    <a:prstDash val="sysDot"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(df_skillsetall!$D$1,df_skillsetall!$J$1:$L$1)</c15:sqref>
                        </c15:formulaRef>
                      </c:ext>
                    </c:extLst>
                    <c:strCache>
                      <c:ptCount val="4"/>
                      <c:pt idx="0">
                        <c:v>AST%</c:v>
                      </c:pt>
                      <c:pt idx="1">
                        <c:v>3P%</c:v>
                      </c:pt>
                      <c:pt idx="2">
                        <c:v>TOV%</c:v>
                      </c:pt>
                      <c:pt idx="3">
                        <c:v>STL%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(df_skillsetall!$D$5,df_skillsetall!$J$5:$L$5)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307D-4C3F-B5CC-3FD8C25F7488}"/>
                  </c:ext>
                </c:extLst>
              </c15:ser>
            </c15:filteredRadarSeries>
            <c15:filteredRadarSeries>
              <c15:ser>
                <c:idx val="2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df_skillsetall!$A$4:$B$4</c15:sqref>
                        </c15:formulaRef>
                      </c:ext>
                    </c:extLst>
                    <c:strCache>
                      <c:ptCount val="2"/>
                      <c:pt idx="0">
                        <c:v>1</c:v>
                      </c:pt>
                      <c:pt idx="1">
                        <c:v>C</c:v>
                      </c:pt>
                    </c:strCache>
                  </c:strRef>
                </c:tx>
                <c:spPr>
                  <a:solidFill>
                    <a:srgbClr val="0070C0">
                      <a:alpha val="66000"/>
                    </a:srgbClr>
                  </a:solidFill>
                  <a:ln w="25400">
                    <a:noFill/>
                    <a:prstDash val="sysDot"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(df_skillsetall!$D$1,df_skillsetall!$J$1:$L$1)</c15:sqref>
                        </c15:formulaRef>
                      </c:ext>
                    </c:extLst>
                    <c:strCache>
                      <c:ptCount val="4"/>
                      <c:pt idx="0">
                        <c:v>AST%</c:v>
                      </c:pt>
                      <c:pt idx="1">
                        <c:v>3P%</c:v>
                      </c:pt>
                      <c:pt idx="2">
                        <c:v>TOV%</c:v>
                      </c:pt>
                      <c:pt idx="3">
                        <c:v>STL%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(df_skillsetall!$D$4,df_skillsetall!$J$4:$L$4)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307D-4C3F-B5CC-3FD8C25F7488}"/>
                  </c:ext>
                </c:extLst>
              </c15:ser>
            </c15:filteredRadarSeries>
          </c:ext>
        </c:extLst>
      </c:radarChart>
      <c:catAx>
        <c:axId val="494597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pPr>
            <a:endParaRPr lang="en-US"/>
          </a:p>
        </c:txPr>
        <c:crossAx val="494591200"/>
        <c:crosses val="autoZero"/>
        <c:auto val="1"/>
        <c:lblAlgn val="ctr"/>
        <c:lblOffset val="100"/>
        <c:noMultiLvlLbl val="0"/>
      </c:catAx>
      <c:valAx>
        <c:axId val="4945912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50000"/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94597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2509168765964551"/>
          <c:y val="0.2767122138151914"/>
          <c:w val="0.18309412328484065"/>
          <c:h val="8.78262774879605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SKILL-SET</a:t>
            </a:r>
            <a:r>
              <a:rPr lang="en-US" baseline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OF FOWARDS</a:t>
            </a:r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c:rich>
      </c:tx>
      <c:layout>
        <c:manualLayout>
          <c:xMode val="edge"/>
          <c:yMode val="edge"/>
          <c:x val="0.25463518121957401"/>
          <c:y val="6.68608145612675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32824705830394468"/>
          <c:y val="0.24956866585181878"/>
          <c:w val="0.36332036931895639"/>
          <c:h val="0.66648386697681195"/>
        </c:manualLayout>
      </c:layout>
      <c:radarChart>
        <c:radarStyle val="filled"/>
        <c:varyColors val="0"/>
        <c:ser>
          <c:idx val="1"/>
          <c:order val="0"/>
          <c:tx>
            <c:strRef>
              <c:f>'df_skillsetall (2)'!$A$3:$B$3</c:f>
              <c:strCache>
                <c:ptCount val="2"/>
                <c:pt idx="0">
                  <c:v>2</c:v>
                </c:pt>
                <c:pt idx="1">
                  <c:v>F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 w="25400">
              <a:solidFill>
                <a:schemeClr val="bg1">
                  <a:alpha val="1000"/>
                </a:schemeClr>
              </a:solidFill>
              <a:prstDash val="solid"/>
            </a:ln>
            <a:effectLst/>
          </c:spPr>
          <c:cat>
            <c:strRef>
              <c:f>'df_skillsetall (2)'!$C$1:$E$1</c:f>
              <c:strCache>
                <c:ptCount val="3"/>
                <c:pt idx="0">
                  <c:v>BLK</c:v>
                </c:pt>
                <c:pt idx="1">
                  <c:v>AST</c:v>
                </c:pt>
                <c:pt idx="2">
                  <c:v>TRB</c:v>
                </c:pt>
              </c:strCache>
              <c:extLst/>
            </c:strRef>
          </c:cat>
          <c:val>
            <c:numRef>
              <c:f>'df_skillsetall (2)'!$C$3:$E$3</c:f>
              <c:numCache>
                <c:formatCode>General</c:formatCode>
                <c:ptCount val="3"/>
                <c:pt idx="0">
                  <c:v>52.895482352420203</c:v>
                </c:pt>
                <c:pt idx="1">
                  <c:v>73.441278951899307</c:v>
                </c:pt>
                <c:pt idx="2">
                  <c:v>113.302508150997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2829-450B-A491-8868EE67B2C1}"/>
            </c:ext>
          </c:extLst>
        </c:ser>
        <c:ser>
          <c:idx val="0"/>
          <c:order val="1"/>
          <c:tx>
            <c:strRef>
              <c:f>'df_skillsetall (2)'!$A$2:$B$2</c:f>
              <c:strCache>
                <c:ptCount val="2"/>
                <c:pt idx="0">
                  <c:v>1</c:v>
                </c:pt>
                <c:pt idx="1">
                  <c:v>F</c:v>
                </c:pt>
              </c:strCache>
            </c:strRef>
          </c:tx>
          <c:spPr>
            <a:solidFill>
              <a:srgbClr val="0070C0">
                <a:alpha val="60000"/>
              </a:srgbClr>
            </a:solidFill>
            <a:ln w="25400">
              <a:noFill/>
              <a:prstDash val="solid"/>
            </a:ln>
            <a:effectLst/>
          </c:spPr>
          <c:cat>
            <c:strRef>
              <c:f>'df_skillsetall (2)'!$C$1:$E$1</c:f>
              <c:strCache>
                <c:ptCount val="3"/>
                <c:pt idx="0">
                  <c:v>BLK</c:v>
                </c:pt>
                <c:pt idx="1">
                  <c:v>AST</c:v>
                </c:pt>
                <c:pt idx="2">
                  <c:v>TRB</c:v>
                </c:pt>
              </c:strCache>
              <c:extLst/>
            </c:strRef>
          </c:cat>
          <c:val>
            <c:numRef>
              <c:f>'df_skillsetall (2)'!$C$2:$E$2</c:f>
              <c:numCache>
                <c:formatCode>General</c:formatCode>
                <c:ptCount val="3"/>
                <c:pt idx="0">
                  <c:v>15.30988485558156</c:v>
                </c:pt>
                <c:pt idx="1">
                  <c:v>18.276144125683</c:v>
                </c:pt>
                <c:pt idx="2">
                  <c:v>32.843254781420747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2829-450B-A491-8868EE67B2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4597432"/>
        <c:axId val="494591200"/>
        <c:extLst>
          <c:ext xmlns:c15="http://schemas.microsoft.com/office/drawing/2012/chart" uri="{02D57815-91ED-43cb-92C2-25804820EDAC}">
            <c15:filteredRad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'df_skillsetall (2)'!$A$4:$B$4</c15:sqref>
                        </c15:formulaRef>
                      </c:ext>
                    </c:extLst>
                    <c:strCache>
                      <c:ptCount val="2"/>
                      <c:pt idx="0">
                        <c:v>1</c:v>
                      </c:pt>
                      <c:pt idx="1">
                        <c:v>C</c:v>
                      </c:pt>
                    </c:strCache>
                  </c:strRef>
                </c:tx>
                <c:spPr>
                  <a:solidFill>
                    <a:schemeClr val="accent3">
                      <a:alpha val="50196"/>
                    </a:schemeClr>
                  </a:solidFill>
                  <a:ln w="25400">
                    <a:solidFill>
                      <a:schemeClr val="accent3"/>
                    </a:solidFill>
                    <a:prstDash val="sysDot"/>
                  </a:ln>
                  <a:effectLst/>
                </c:spPr>
                <c:cat>
                  <c:strRef>
                    <c:extLst>
                      <c:ext uri="{02D57815-91ED-43cb-92C2-25804820EDAC}">
                        <c15:formulaRef>
                          <c15:sqref>'df_skillsetall (2)'!$C$1:$E$1</c15:sqref>
                        </c15:formulaRef>
                      </c:ext>
                    </c:extLst>
                    <c:strCache>
                      <c:ptCount val="3"/>
                      <c:pt idx="0">
                        <c:v>BLK</c:v>
                      </c:pt>
                      <c:pt idx="1">
                        <c:v>AST</c:v>
                      </c:pt>
                      <c:pt idx="2">
                        <c:v>TRB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'df_skillsetall (2)'!$C$4:$E$4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10.7889438943894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2829-450B-A491-8868EE67B2C1}"/>
                  </c:ext>
                </c:extLst>
              </c15:ser>
            </c15:filteredRadarSeries>
            <c15:filteredRad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'df_skillsetall (2)'!$A$5:$B$5</c15:sqref>
                        </c15:formulaRef>
                      </c:ext>
                    </c:extLst>
                    <c:strCache>
                      <c:ptCount val="2"/>
                      <c:pt idx="0">
                        <c:v>2</c:v>
                      </c:pt>
                      <c:pt idx="1">
                        <c:v>C</c:v>
                      </c:pt>
                    </c:strCache>
                  </c:strRef>
                </c:tx>
                <c:spPr>
                  <a:solidFill>
                    <a:schemeClr val="accent4">
                      <a:alpha val="50196"/>
                    </a:schemeClr>
                  </a:solidFill>
                  <a:ln w="25400">
                    <a:solidFill>
                      <a:schemeClr val="accent4"/>
                    </a:solidFill>
                    <a:prstDash val="sysDot"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'df_skillsetall (2)'!$C$1:$E$1</c15:sqref>
                        </c15:formulaRef>
                      </c:ext>
                    </c:extLst>
                    <c:strCache>
                      <c:ptCount val="3"/>
                      <c:pt idx="0">
                        <c:v>BLK</c:v>
                      </c:pt>
                      <c:pt idx="1">
                        <c:v>AST</c:v>
                      </c:pt>
                      <c:pt idx="2">
                        <c:v>TRB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'df_skillsetall (2)'!$C$5:$E$5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42.870978638241503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2829-450B-A491-8868EE67B2C1}"/>
                  </c:ext>
                </c:extLst>
              </c15:ser>
            </c15:filteredRadarSeries>
            <c15:filteredRad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'df_skillsetall (2)'!$A$6:$B$6</c15:sqref>
                        </c15:formulaRef>
                      </c:ext>
                    </c:extLst>
                    <c:strCache>
                      <c:ptCount val="2"/>
                      <c:pt idx="0">
                        <c:v>1</c:v>
                      </c:pt>
                      <c:pt idx="1">
                        <c:v>G</c:v>
                      </c:pt>
                    </c:strCache>
                  </c:strRef>
                </c:tx>
                <c:spPr>
                  <a:solidFill>
                    <a:schemeClr val="accent5">
                      <a:alpha val="50196"/>
                    </a:schemeClr>
                  </a:solidFill>
                  <a:ln w="25400">
                    <a:solidFill>
                      <a:schemeClr val="accent5"/>
                    </a:solidFill>
                    <a:prstDash val="sysDot"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'df_skillsetall (2)'!$C$1:$E$1</c15:sqref>
                        </c15:formulaRef>
                      </c:ext>
                    </c:extLst>
                    <c:strCache>
                      <c:ptCount val="3"/>
                      <c:pt idx="0">
                        <c:v>BLK</c:v>
                      </c:pt>
                      <c:pt idx="1">
                        <c:v>AST</c:v>
                      </c:pt>
                      <c:pt idx="2">
                        <c:v>TRB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'df_skillsetall (2)'!$C$6:$E$6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1">
                        <c:v>41.250641620284398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829-450B-A491-8868EE67B2C1}"/>
                  </c:ext>
                </c:extLst>
              </c15:ser>
            </c15:filteredRadarSeries>
            <c15:filteredRad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'df_skillsetall (2)'!$A$7:$B$7</c15:sqref>
                        </c15:formulaRef>
                      </c:ext>
                    </c:extLst>
                    <c:strCache>
                      <c:ptCount val="2"/>
                      <c:pt idx="0">
                        <c:v>2</c:v>
                      </c:pt>
                      <c:pt idx="1">
                        <c:v>G</c:v>
                      </c:pt>
                    </c:strCache>
                  </c:strRef>
                </c:tx>
                <c:spPr>
                  <a:solidFill>
                    <a:schemeClr val="accent6">
                      <a:alpha val="50196"/>
                    </a:schemeClr>
                  </a:solidFill>
                  <a:ln w="25400">
                    <a:solidFill>
                      <a:schemeClr val="accent6"/>
                    </a:solidFill>
                    <a:prstDash val="sysDot"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'df_skillsetall (2)'!$C$1:$E$1</c15:sqref>
                        </c15:formulaRef>
                      </c:ext>
                    </c:extLst>
                    <c:strCache>
                      <c:ptCount val="3"/>
                      <c:pt idx="0">
                        <c:v>BLK</c:v>
                      </c:pt>
                      <c:pt idx="1">
                        <c:v>AST</c:v>
                      </c:pt>
                      <c:pt idx="2">
                        <c:v>TRB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'df_skillsetall (2)'!$C$7:$E$7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1">
                        <c:v>145.94601238559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2829-450B-A491-8868EE67B2C1}"/>
                  </c:ext>
                </c:extLst>
              </c15:ser>
            </c15:filteredRadarSeries>
          </c:ext>
        </c:extLst>
      </c:radarChart>
      <c:catAx>
        <c:axId val="494597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pPr>
            <a:endParaRPr lang="en-US"/>
          </a:p>
        </c:txPr>
        <c:crossAx val="494591200"/>
        <c:crosses val="autoZero"/>
        <c:auto val="1"/>
        <c:lblAlgn val="ctr"/>
        <c:lblOffset val="100"/>
        <c:noMultiLvlLbl val="0"/>
      </c:catAx>
      <c:valAx>
        <c:axId val="4945912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50000"/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94597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1795284006940709"/>
          <c:y val="0.41641301381702422"/>
          <c:w val="0.16097077524359543"/>
          <c:h val="8.2650320572160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SKILL-SET</a:t>
            </a:r>
            <a:r>
              <a:rPr lang="en-US" baseline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OF CENTERS</a:t>
            </a:r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8167477808992469"/>
          <c:y val="0.25323468669435861"/>
          <c:w val="0.3823683597339278"/>
          <c:h val="0.6757664616967286"/>
        </c:manualLayout>
      </c:layout>
      <c:radarChart>
        <c:radarStyle val="filled"/>
        <c:varyColors val="0"/>
        <c:ser>
          <c:idx val="2"/>
          <c:order val="2"/>
          <c:tx>
            <c:strRef>
              <c:f>'df_skillsetall (2)'!$A$5:$B$5</c:f>
              <c:strCache>
                <c:ptCount val="2"/>
                <c:pt idx="0">
                  <c:v>2</c:v>
                </c:pt>
                <c:pt idx="1">
                  <c:v>C</c:v>
                </c:pt>
              </c:strCache>
            </c:strRef>
          </c:tx>
          <c:spPr>
            <a:solidFill>
              <a:schemeClr val="accent3">
                <a:alpha val="50000"/>
              </a:schemeClr>
            </a:solidFill>
            <a:ln w="25400">
              <a:noFill/>
              <a:prstDash val="sysDot"/>
            </a:ln>
            <a:effectLst/>
          </c:spPr>
          <c:cat>
            <c:strRef>
              <c:f>('df_skillsetall (2)'!$C$1,'df_skillsetall (2)'!$H$1:$L$1)</c:f>
              <c:strCache>
                <c:ptCount val="6"/>
                <c:pt idx="0">
                  <c:v>BLK</c:v>
                </c:pt>
                <c:pt idx="1">
                  <c:v>2P</c:v>
                </c:pt>
                <c:pt idx="2">
                  <c:v>FT</c:v>
                </c:pt>
                <c:pt idx="3">
                  <c:v>ORB</c:v>
                </c:pt>
                <c:pt idx="4">
                  <c:v>DRB</c:v>
                </c:pt>
                <c:pt idx="5">
                  <c:v>2PA</c:v>
                </c:pt>
              </c:strCache>
              <c:extLst/>
            </c:strRef>
          </c:cat>
          <c:val>
            <c:numRef>
              <c:f>('df_skillsetall (2)'!$C$5,'df_skillsetall (2)'!$H$5:$L$5)</c:f>
              <c:numCache>
                <c:formatCode>General</c:formatCode>
                <c:ptCount val="6"/>
                <c:pt idx="0">
                  <c:v>42.870978638241503</c:v>
                </c:pt>
                <c:pt idx="1">
                  <c:v>152.876964598163</c:v>
                </c:pt>
                <c:pt idx="2">
                  <c:v>79.132193965571702</c:v>
                </c:pt>
                <c:pt idx="3">
                  <c:v>87.622052822762399</c:v>
                </c:pt>
                <c:pt idx="4">
                  <c:v>182.53165248539699</c:v>
                </c:pt>
                <c:pt idx="5">
                  <c:v>306.28228919552703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8EE8-488B-93C4-6C8481F9BB44}"/>
            </c:ext>
          </c:extLst>
        </c:ser>
        <c:ser>
          <c:idx val="3"/>
          <c:order val="3"/>
          <c:tx>
            <c:strRef>
              <c:f>'df_skillsetall (2)'!$A$4:$B$4</c:f>
              <c:strCache>
                <c:ptCount val="2"/>
                <c:pt idx="0">
                  <c:v>1</c:v>
                </c:pt>
                <c:pt idx="1">
                  <c:v>C</c:v>
                </c:pt>
              </c:strCache>
            </c:strRef>
          </c:tx>
          <c:spPr>
            <a:solidFill>
              <a:srgbClr val="0070C0">
                <a:alpha val="63000"/>
              </a:srgbClr>
            </a:solidFill>
            <a:ln w="25400">
              <a:noFill/>
              <a:prstDash val="sysDot"/>
            </a:ln>
            <a:effectLst/>
          </c:spPr>
          <c:cat>
            <c:strRef>
              <c:f>('df_skillsetall (2)'!$C$1,'df_skillsetall (2)'!$H$1:$L$1)</c:f>
              <c:strCache>
                <c:ptCount val="6"/>
                <c:pt idx="0">
                  <c:v>BLK</c:v>
                </c:pt>
                <c:pt idx="1">
                  <c:v>2P</c:v>
                </c:pt>
                <c:pt idx="2">
                  <c:v>FT</c:v>
                </c:pt>
                <c:pt idx="3">
                  <c:v>ORB</c:v>
                </c:pt>
                <c:pt idx="4">
                  <c:v>DRB</c:v>
                </c:pt>
                <c:pt idx="5">
                  <c:v>2PA</c:v>
                </c:pt>
              </c:strCache>
              <c:extLst/>
            </c:strRef>
          </c:cat>
          <c:val>
            <c:numRef>
              <c:f>('df_skillsetall (2)'!$C$4,'df_skillsetall (2)'!$H$4:$L$4)</c:f>
              <c:numCache>
                <c:formatCode>General</c:formatCode>
                <c:ptCount val="6"/>
                <c:pt idx="0">
                  <c:v>10.7889438943894</c:v>
                </c:pt>
                <c:pt idx="1">
                  <c:v>38.586397925506802</c:v>
                </c:pt>
                <c:pt idx="2">
                  <c:v>19.628123526638301</c:v>
                </c:pt>
                <c:pt idx="3">
                  <c:v>23.512152286657201</c:v>
                </c:pt>
                <c:pt idx="4">
                  <c:v>48.017692126355499</c:v>
                </c:pt>
                <c:pt idx="5">
                  <c:v>78.642208863743505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8EE8-488B-93C4-6C8481F9BB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4597432"/>
        <c:axId val="494591200"/>
        <c:extLst>
          <c:ext xmlns:c15="http://schemas.microsoft.com/office/drawing/2012/chart" uri="{02D57815-91ED-43cb-92C2-25804820EDAC}">
            <c15:filteredRadar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'df_skillsetall (2)'!$A$2:$B$2</c15:sqref>
                        </c15:formulaRef>
                      </c:ext>
                    </c:extLst>
                    <c:strCache>
                      <c:ptCount val="2"/>
                      <c:pt idx="0">
                        <c:v>1</c:v>
                      </c:pt>
                      <c:pt idx="1">
                        <c:v>F</c:v>
                      </c:pt>
                    </c:strCache>
                  </c:strRef>
                </c:tx>
                <c:spPr>
                  <a:solidFill>
                    <a:schemeClr val="accent3">
                      <a:alpha val="70000"/>
                    </a:schemeClr>
                  </a:solidFill>
                  <a:ln w="25400">
                    <a:solidFill>
                      <a:schemeClr val="bg1">
                        <a:alpha val="1000"/>
                      </a:schemeClr>
                    </a:solidFill>
                    <a:prstDash val="solid"/>
                  </a:ln>
                  <a:effectLst/>
                </c:spPr>
                <c:cat>
                  <c:strRef>
                    <c:extLst>
                      <c:ext uri="{02D57815-91ED-43cb-92C2-25804820EDAC}">
                        <c15:formulaRef>
                          <c15:sqref>('df_skillsetall (2)'!$C$1,'df_skillsetall (2)'!$H$1:$L$1)</c15:sqref>
                        </c15:formulaRef>
                      </c:ext>
                    </c:extLst>
                    <c:strCache>
                      <c:ptCount val="6"/>
                      <c:pt idx="0">
                        <c:v>BLK</c:v>
                      </c:pt>
                      <c:pt idx="1">
                        <c:v>2P</c:v>
                      </c:pt>
                      <c:pt idx="2">
                        <c:v>FT</c:v>
                      </c:pt>
                      <c:pt idx="3">
                        <c:v>ORB</c:v>
                      </c:pt>
                      <c:pt idx="4">
                        <c:v>DRB</c:v>
                      </c:pt>
                      <c:pt idx="5">
                        <c:v>2PA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('df_skillsetall (2)'!$C$2,'df_skillsetall (2)'!$H$2:$L$2)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15.30988485558156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8EE8-488B-93C4-6C8481F9BB44}"/>
                  </c:ext>
                </c:extLst>
              </c15:ser>
            </c15:filteredRadarSeries>
            <c15:filteredRadarSeries>
              <c15:ser>
                <c:idx val="0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'df_skillsetall (2)'!$A$3:$B$3</c15:sqref>
                        </c15:formulaRef>
                      </c:ext>
                    </c:extLst>
                    <c:strCache>
                      <c:ptCount val="2"/>
                      <c:pt idx="0">
                        <c:v>2</c:v>
                      </c:pt>
                      <c:pt idx="1">
                        <c:v>F</c:v>
                      </c:pt>
                    </c:strCache>
                  </c:strRef>
                </c:tx>
                <c:spPr>
                  <a:solidFill>
                    <a:srgbClr val="0070C0">
                      <a:alpha val="60000"/>
                    </a:srgbClr>
                  </a:solidFill>
                  <a:ln w="25400">
                    <a:noFill/>
                    <a:prstDash val="solid"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('df_skillsetall (2)'!$C$1,'df_skillsetall (2)'!$H$1:$L$1)</c15:sqref>
                        </c15:formulaRef>
                      </c:ext>
                    </c:extLst>
                    <c:strCache>
                      <c:ptCount val="6"/>
                      <c:pt idx="0">
                        <c:v>BLK</c:v>
                      </c:pt>
                      <c:pt idx="1">
                        <c:v>2P</c:v>
                      </c:pt>
                      <c:pt idx="2">
                        <c:v>FT</c:v>
                      </c:pt>
                      <c:pt idx="3">
                        <c:v>ORB</c:v>
                      </c:pt>
                      <c:pt idx="4">
                        <c:v>DRB</c:v>
                      </c:pt>
                      <c:pt idx="5">
                        <c:v>2PA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('df_skillsetall (2)'!$C$3,'df_skillsetall (2)'!$H$3:$L$3)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52.895482352420203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8EE8-488B-93C4-6C8481F9BB44}"/>
                  </c:ext>
                </c:extLst>
              </c15:ser>
            </c15:filteredRadarSeries>
            <c15:filteredRad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'df_skillsetall (2)'!$A$6:$B$6</c15:sqref>
                        </c15:formulaRef>
                      </c:ext>
                    </c:extLst>
                    <c:strCache>
                      <c:ptCount val="2"/>
                      <c:pt idx="0">
                        <c:v>1</c:v>
                      </c:pt>
                      <c:pt idx="1">
                        <c:v>G</c:v>
                      </c:pt>
                    </c:strCache>
                  </c:strRef>
                </c:tx>
                <c:spPr>
                  <a:solidFill>
                    <a:schemeClr val="accent5">
                      <a:alpha val="50196"/>
                    </a:schemeClr>
                  </a:solidFill>
                  <a:ln w="25400">
                    <a:solidFill>
                      <a:schemeClr val="accent5"/>
                    </a:solidFill>
                    <a:prstDash val="sysDot"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('df_skillsetall (2)'!$C$1,'df_skillsetall (2)'!$H$1:$L$1)</c15:sqref>
                        </c15:formulaRef>
                      </c:ext>
                    </c:extLst>
                    <c:strCache>
                      <c:ptCount val="6"/>
                      <c:pt idx="0">
                        <c:v>BLK</c:v>
                      </c:pt>
                      <c:pt idx="1">
                        <c:v>2P</c:v>
                      </c:pt>
                      <c:pt idx="2">
                        <c:v>FT</c:v>
                      </c:pt>
                      <c:pt idx="3">
                        <c:v>ORB</c:v>
                      </c:pt>
                      <c:pt idx="4">
                        <c:v>DRB</c:v>
                      </c:pt>
                      <c:pt idx="5">
                        <c:v>2PA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('df_skillsetall (2)'!$C$6,'df_skillsetall (2)'!$H$6:$L$6)</c15:sqref>
                        </c15:formulaRef>
                      </c:ext>
                    </c:extLst>
                    <c:numCache>
                      <c:formatCode>General</c:formatCode>
                      <c:ptCount val="6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8EE8-488B-93C4-6C8481F9BB44}"/>
                  </c:ext>
                </c:extLst>
              </c15:ser>
            </c15:filteredRadarSeries>
            <c15:filteredRad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'df_skillsetall (2)'!$A$7:$B$7</c15:sqref>
                        </c15:formulaRef>
                      </c:ext>
                    </c:extLst>
                    <c:strCache>
                      <c:ptCount val="2"/>
                      <c:pt idx="0">
                        <c:v>2</c:v>
                      </c:pt>
                      <c:pt idx="1">
                        <c:v>G</c:v>
                      </c:pt>
                    </c:strCache>
                  </c:strRef>
                </c:tx>
                <c:spPr>
                  <a:solidFill>
                    <a:schemeClr val="accent6">
                      <a:alpha val="50196"/>
                    </a:schemeClr>
                  </a:solidFill>
                  <a:ln w="25400">
                    <a:solidFill>
                      <a:schemeClr val="accent6"/>
                    </a:solidFill>
                    <a:prstDash val="sysDot"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('df_skillsetall (2)'!$C$1,'df_skillsetall (2)'!$H$1:$L$1)</c15:sqref>
                        </c15:formulaRef>
                      </c:ext>
                    </c:extLst>
                    <c:strCache>
                      <c:ptCount val="6"/>
                      <c:pt idx="0">
                        <c:v>BLK</c:v>
                      </c:pt>
                      <c:pt idx="1">
                        <c:v>2P</c:v>
                      </c:pt>
                      <c:pt idx="2">
                        <c:v>FT</c:v>
                      </c:pt>
                      <c:pt idx="3">
                        <c:v>ORB</c:v>
                      </c:pt>
                      <c:pt idx="4">
                        <c:v>DRB</c:v>
                      </c:pt>
                      <c:pt idx="5">
                        <c:v>2PA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('df_skillsetall (2)'!$C$7,'df_skillsetall (2)'!$H$7:$L$7)</c15:sqref>
                        </c15:formulaRef>
                      </c:ext>
                    </c:extLst>
                    <c:numCache>
                      <c:formatCode>General</c:formatCode>
                      <c:ptCount val="6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8EE8-488B-93C4-6C8481F9BB44}"/>
                  </c:ext>
                </c:extLst>
              </c15:ser>
            </c15:filteredRadarSeries>
          </c:ext>
        </c:extLst>
      </c:radarChart>
      <c:catAx>
        <c:axId val="494597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pPr>
            <a:endParaRPr lang="en-US"/>
          </a:p>
        </c:txPr>
        <c:crossAx val="494591200"/>
        <c:crosses val="autoZero"/>
        <c:auto val="1"/>
        <c:lblAlgn val="ctr"/>
        <c:lblOffset val="100"/>
        <c:noMultiLvlLbl val="0"/>
      </c:catAx>
      <c:valAx>
        <c:axId val="4945912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50000"/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94597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7999938449904809"/>
          <c:y val="0.18987582147258236"/>
          <c:w val="0.17947620868999414"/>
          <c:h val="8.78262774879605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SKILL-SET</a:t>
            </a:r>
            <a:r>
              <a:rPr lang="en-US" baseline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OF GUARDS</a:t>
            </a:r>
            <a:endParaRPr lang="en-US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8167486601863212"/>
          <c:y val="0.2152933370007257"/>
          <c:w val="0.37120141389361505"/>
          <c:h val="0.65603091798249913"/>
        </c:manualLayout>
      </c:layout>
      <c:radarChart>
        <c:radarStyle val="filled"/>
        <c:varyColors val="0"/>
        <c:ser>
          <c:idx val="4"/>
          <c:order val="4"/>
          <c:tx>
            <c:strRef>
              <c:f>'df_skillsetall (2)'!$A$7:$B$7</c:f>
              <c:strCache>
                <c:ptCount val="2"/>
                <c:pt idx="0">
                  <c:v>2</c:v>
                </c:pt>
                <c:pt idx="1">
                  <c:v>G</c:v>
                </c:pt>
              </c:strCache>
            </c:strRef>
          </c:tx>
          <c:spPr>
            <a:solidFill>
              <a:schemeClr val="accent3">
                <a:alpha val="47000"/>
              </a:schemeClr>
            </a:solidFill>
            <a:ln w="25400">
              <a:noFill/>
              <a:prstDash val="sysDot"/>
            </a:ln>
            <a:effectLst/>
          </c:spPr>
          <c:cat>
            <c:strRef>
              <c:f>('df_skillsetall (2)'!$D$1,'df_skillsetall (2)'!$N$1:$Q$1)</c:f>
              <c:strCache>
                <c:ptCount val="5"/>
                <c:pt idx="0">
                  <c:v>AST</c:v>
                </c:pt>
                <c:pt idx="1">
                  <c:v>3P</c:v>
                </c:pt>
                <c:pt idx="2">
                  <c:v>TOV</c:v>
                </c:pt>
                <c:pt idx="3">
                  <c:v>STL</c:v>
                </c:pt>
                <c:pt idx="4">
                  <c:v>3PA</c:v>
                </c:pt>
              </c:strCache>
              <c:extLst/>
            </c:strRef>
          </c:cat>
          <c:val>
            <c:numRef>
              <c:f>('df_skillsetall (2)'!$D$7,'df_skillsetall (2)'!$N$7:$Q$7)</c:f>
              <c:numCache>
                <c:formatCode>General</c:formatCode>
                <c:ptCount val="5"/>
                <c:pt idx="0">
                  <c:v>145.94601238559</c:v>
                </c:pt>
                <c:pt idx="1">
                  <c:v>36.850850885425999</c:v>
                </c:pt>
                <c:pt idx="2">
                  <c:v>73.430458719174993</c:v>
                </c:pt>
                <c:pt idx="3">
                  <c:v>43.896565453571199</c:v>
                </c:pt>
                <c:pt idx="4">
                  <c:v>103.825719927699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37A-41D0-B4C9-822056C3BE9F}"/>
            </c:ext>
          </c:extLst>
        </c:ser>
        <c:ser>
          <c:idx val="5"/>
          <c:order val="5"/>
          <c:tx>
            <c:strRef>
              <c:f>'df_skillsetall (2)'!$A$6:$B$6</c:f>
              <c:strCache>
                <c:ptCount val="2"/>
                <c:pt idx="0">
                  <c:v>1</c:v>
                </c:pt>
                <c:pt idx="1">
                  <c:v>G</c:v>
                </c:pt>
              </c:strCache>
            </c:strRef>
          </c:tx>
          <c:spPr>
            <a:solidFill>
              <a:srgbClr val="0070C0">
                <a:alpha val="70000"/>
              </a:srgbClr>
            </a:solidFill>
            <a:ln w="25400">
              <a:noFill/>
              <a:prstDash val="sysDot"/>
            </a:ln>
            <a:effectLst/>
          </c:spPr>
          <c:cat>
            <c:strRef>
              <c:f>('df_skillsetall (2)'!$D$1,'df_skillsetall (2)'!$N$1:$Q$1)</c:f>
              <c:strCache>
                <c:ptCount val="5"/>
                <c:pt idx="0">
                  <c:v>AST</c:v>
                </c:pt>
                <c:pt idx="1">
                  <c:v>3P</c:v>
                </c:pt>
                <c:pt idx="2">
                  <c:v>TOV</c:v>
                </c:pt>
                <c:pt idx="3">
                  <c:v>STL</c:v>
                </c:pt>
                <c:pt idx="4">
                  <c:v>3PA</c:v>
                </c:pt>
              </c:strCache>
              <c:extLst/>
            </c:strRef>
          </c:cat>
          <c:val>
            <c:numRef>
              <c:f>('df_skillsetall (2)'!$D$6,'df_skillsetall (2)'!$N$6:$Q$6)</c:f>
              <c:numCache>
                <c:formatCode>General</c:formatCode>
                <c:ptCount val="5"/>
                <c:pt idx="0">
                  <c:v>41.250641620284398</c:v>
                </c:pt>
                <c:pt idx="1">
                  <c:v>9.1345495774067196</c:v>
                </c:pt>
                <c:pt idx="2">
                  <c:v>24.697291795506001</c:v>
                </c:pt>
                <c:pt idx="3">
                  <c:v>13.6467635539064</c:v>
                </c:pt>
                <c:pt idx="4">
                  <c:v>29.1288316841888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F37A-41D0-B4C9-822056C3BE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4597432"/>
        <c:axId val="494591200"/>
        <c:extLst>
          <c:ext xmlns:c15="http://schemas.microsoft.com/office/drawing/2012/chart" uri="{02D57815-91ED-43cb-92C2-25804820EDAC}">
            <c15:filteredRadar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'df_skillsetall (2)'!$A$2:$B$2</c15:sqref>
                        </c15:formulaRef>
                      </c:ext>
                    </c:extLst>
                    <c:strCache>
                      <c:ptCount val="2"/>
                      <c:pt idx="0">
                        <c:v>1</c:v>
                      </c:pt>
                      <c:pt idx="1">
                        <c:v>F</c:v>
                      </c:pt>
                    </c:strCache>
                  </c:strRef>
                </c:tx>
                <c:spPr>
                  <a:solidFill>
                    <a:schemeClr val="accent3">
                      <a:alpha val="70000"/>
                    </a:schemeClr>
                  </a:solidFill>
                  <a:ln w="25400">
                    <a:solidFill>
                      <a:schemeClr val="bg1">
                        <a:alpha val="1000"/>
                      </a:schemeClr>
                    </a:solidFill>
                    <a:prstDash val="solid"/>
                  </a:ln>
                  <a:effectLst/>
                </c:spPr>
                <c:cat>
                  <c:strRef>
                    <c:extLst>
                      <c:ext uri="{02D57815-91ED-43cb-92C2-25804820EDAC}">
                        <c15:formulaRef>
                          <c15:sqref>('df_skillsetall (2)'!$D$1,'df_skillsetall (2)'!$N$1:$Q$1)</c15:sqref>
                        </c15:formulaRef>
                      </c:ext>
                    </c:extLst>
                    <c:strCache>
                      <c:ptCount val="5"/>
                      <c:pt idx="0">
                        <c:v>AST</c:v>
                      </c:pt>
                      <c:pt idx="1">
                        <c:v>3P</c:v>
                      </c:pt>
                      <c:pt idx="2">
                        <c:v>TOV</c:v>
                      </c:pt>
                      <c:pt idx="3">
                        <c:v>STL</c:v>
                      </c:pt>
                      <c:pt idx="4">
                        <c:v>3PA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('df_skillsetall (2)'!$D$2,'df_skillsetall (2)'!$N$2:$Q$2)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18.276144125683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F37A-41D0-B4C9-822056C3BE9F}"/>
                  </c:ext>
                </c:extLst>
              </c15:ser>
            </c15:filteredRadarSeries>
            <c15:filteredRadarSeries>
              <c15:ser>
                <c:idx val="0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'df_skillsetall (2)'!$A$3:$B$3</c15:sqref>
                        </c15:formulaRef>
                      </c:ext>
                    </c:extLst>
                    <c:strCache>
                      <c:ptCount val="2"/>
                      <c:pt idx="0">
                        <c:v>2</c:v>
                      </c:pt>
                      <c:pt idx="1">
                        <c:v>F</c:v>
                      </c:pt>
                    </c:strCache>
                  </c:strRef>
                </c:tx>
                <c:spPr>
                  <a:solidFill>
                    <a:srgbClr val="0070C0">
                      <a:alpha val="60000"/>
                    </a:srgbClr>
                  </a:solidFill>
                  <a:ln w="25400">
                    <a:noFill/>
                    <a:prstDash val="solid"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('df_skillsetall (2)'!$D$1,'df_skillsetall (2)'!$N$1:$Q$1)</c15:sqref>
                        </c15:formulaRef>
                      </c:ext>
                    </c:extLst>
                    <c:strCache>
                      <c:ptCount val="5"/>
                      <c:pt idx="0">
                        <c:v>AST</c:v>
                      </c:pt>
                      <c:pt idx="1">
                        <c:v>3P</c:v>
                      </c:pt>
                      <c:pt idx="2">
                        <c:v>TOV</c:v>
                      </c:pt>
                      <c:pt idx="3">
                        <c:v>STL</c:v>
                      </c:pt>
                      <c:pt idx="4">
                        <c:v>3PA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('df_skillsetall (2)'!$D$3,'df_skillsetall (2)'!$N$3:$Q$3)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73.441278951899307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37A-41D0-B4C9-822056C3BE9F}"/>
                  </c:ext>
                </c:extLst>
              </c15:ser>
            </c15:filteredRadarSeries>
            <c15:filteredRadarSeries>
              <c15:ser>
                <c:idx val="3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'df_skillsetall (2)'!$A$4:$B$4</c15:sqref>
                        </c15:formulaRef>
                      </c:ext>
                    </c:extLst>
                    <c:strCache>
                      <c:ptCount val="2"/>
                      <c:pt idx="0">
                        <c:v>1</c:v>
                      </c:pt>
                      <c:pt idx="1">
                        <c:v>C</c:v>
                      </c:pt>
                    </c:strCache>
                  </c:strRef>
                </c:tx>
                <c:spPr>
                  <a:solidFill>
                    <a:schemeClr val="accent3">
                      <a:alpha val="50000"/>
                    </a:schemeClr>
                  </a:solidFill>
                  <a:ln w="25400">
                    <a:noFill/>
                    <a:prstDash val="sysDot"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('df_skillsetall (2)'!$D$1,'df_skillsetall (2)'!$N$1:$Q$1)</c15:sqref>
                        </c15:formulaRef>
                      </c:ext>
                    </c:extLst>
                    <c:strCache>
                      <c:ptCount val="5"/>
                      <c:pt idx="0">
                        <c:v>AST</c:v>
                      </c:pt>
                      <c:pt idx="1">
                        <c:v>3P</c:v>
                      </c:pt>
                      <c:pt idx="2">
                        <c:v>TOV</c:v>
                      </c:pt>
                      <c:pt idx="3">
                        <c:v>STL</c:v>
                      </c:pt>
                      <c:pt idx="4">
                        <c:v>3PA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('df_skillsetall (2)'!$D$4,'df_skillsetall (2)'!$N$4:$Q$4)</c15:sqref>
                        </c15:formulaRef>
                      </c:ext>
                    </c:extLst>
                    <c:numCache>
                      <c:formatCode>General</c:formatCode>
                      <c:ptCount val="5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37A-41D0-B4C9-822056C3BE9F}"/>
                  </c:ext>
                </c:extLst>
              </c15:ser>
            </c15:filteredRadarSeries>
            <c15:filteredRadarSeries>
              <c15:ser>
                <c:idx val="2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'df_skillsetall (2)'!$A$5:$B$5</c15:sqref>
                        </c15:formulaRef>
                      </c:ext>
                    </c:extLst>
                    <c:strCache>
                      <c:ptCount val="2"/>
                      <c:pt idx="0">
                        <c:v>2</c:v>
                      </c:pt>
                      <c:pt idx="1">
                        <c:v>C</c:v>
                      </c:pt>
                    </c:strCache>
                  </c:strRef>
                </c:tx>
                <c:spPr>
                  <a:solidFill>
                    <a:srgbClr val="0070C0">
                      <a:alpha val="66000"/>
                    </a:srgbClr>
                  </a:solidFill>
                  <a:ln w="25400">
                    <a:noFill/>
                    <a:prstDash val="sysDot"/>
                  </a:ln>
                  <a:effectLst/>
                </c:spPr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('df_skillsetall (2)'!$D$1,'df_skillsetall (2)'!$N$1:$Q$1)</c15:sqref>
                        </c15:formulaRef>
                      </c:ext>
                    </c:extLst>
                    <c:strCache>
                      <c:ptCount val="5"/>
                      <c:pt idx="0">
                        <c:v>AST</c:v>
                      </c:pt>
                      <c:pt idx="1">
                        <c:v>3P</c:v>
                      </c:pt>
                      <c:pt idx="2">
                        <c:v>TOV</c:v>
                      </c:pt>
                      <c:pt idx="3">
                        <c:v>STL</c:v>
                      </c:pt>
                      <c:pt idx="4">
                        <c:v>3PA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('df_skillsetall (2)'!$D$5,'df_skillsetall (2)'!$N$5:$Q$5)</c15:sqref>
                        </c15:formulaRef>
                      </c:ext>
                    </c:extLst>
                    <c:numCache>
                      <c:formatCode>General</c:formatCode>
                      <c:ptCount val="5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F37A-41D0-B4C9-822056C3BE9F}"/>
                  </c:ext>
                </c:extLst>
              </c15:ser>
            </c15:filteredRadarSeries>
          </c:ext>
        </c:extLst>
      </c:radarChart>
      <c:catAx>
        <c:axId val="494597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pPr>
            <a:endParaRPr lang="en-US"/>
          </a:p>
        </c:txPr>
        <c:crossAx val="494591200"/>
        <c:crosses val="autoZero"/>
        <c:auto val="1"/>
        <c:lblAlgn val="ctr"/>
        <c:lblOffset val="100"/>
        <c:noMultiLvlLbl val="0"/>
      </c:catAx>
      <c:valAx>
        <c:axId val="4945912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1">
                  <a:lumMod val="50000"/>
                  <a:alpha val="1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94597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6925695845808222"/>
          <c:y val="0.21355847392965754"/>
          <c:w val="0.18309412328484065"/>
          <c:h val="8.78262774879605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7" name="Google Shape;226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1" name="Google Shape;235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4" name="Google Shape;242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bfbf6c41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7" name="Google Shape;2537;gbfbf6c41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78D67AD-E4F5-4E36-BD10-028B5CCBE505}"/>
              </a:ext>
            </a:extLst>
          </p:cNvPr>
          <p:cNvGrpSpPr/>
          <p:nvPr userDrawn="1"/>
        </p:nvGrpSpPr>
        <p:grpSpPr>
          <a:xfrm>
            <a:off x="-22867" y="-677"/>
            <a:ext cx="9166867" cy="5239223"/>
            <a:chOff x="-303570" y="-677"/>
            <a:chExt cx="9447570" cy="5239223"/>
          </a:xfrm>
        </p:grpSpPr>
        <p:pic>
          <p:nvPicPr>
            <p:cNvPr id="1030" name="Picture 6" descr="NBA logo design">
              <a:extLst>
                <a:ext uri="{FF2B5EF4-FFF2-40B4-BE49-F238E27FC236}">
                  <a16:creationId xmlns:a16="http://schemas.microsoft.com/office/drawing/2014/main" id="{3E1845E8-201A-460E-BABA-E995E759C42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472"/>
            <a:stretch/>
          </p:blipFill>
          <p:spPr bwMode="auto">
            <a:xfrm>
              <a:off x="1581652" y="-677"/>
              <a:ext cx="7562348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" name="Picture 6" descr="NBA logo design">
              <a:extLst>
                <a:ext uri="{FF2B5EF4-FFF2-40B4-BE49-F238E27FC236}">
                  <a16:creationId xmlns:a16="http://schemas.microsoft.com/office/drawing/2014/main" id="{6BF034B4-51AC-49D6-9050-860DDD0432B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533"/>
            <a:stretch/>
          </p:blipFill>
          <p:spPr bwMode="auto">
            <a:xfrm>
              <a:off x="-303570" y="3329"/>
              <a:ext cx="3332788" cy="52352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Google Shape;10;p2"/>
          <p:cNvSpPr/>
          <p:nvPr/>
        </p:nvSpPr>
        <p:spPr>
          <a:xfrm>
            <a:off x="476" y="734377"/>
            <a:ext cx="4825818" cy="43114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315"/>
                </a:moveTo>
                <a:lnTo>
                  <a:pt x="0" y="21600"/>
                </a:lnTo>
                <a:lnTo>
                  <a:pt x="17128" y="17544"/>
                </a:lnTo>
                <a:lnTo>
                  <a:pt x="20654" y="11770"/>
                </a:lnTo>
                <a:lnTo>
                  <a:pt x="18530" y="14144"/>
                </a:lnTo>
                <a:lnTo>
                  <a:pt x="21600" y="8115"/>
                </a:lnTo>
                <a:lnTo>
                  <a:pt x="9944" y="0"/>
                </a:lnTo>
                <a:close/>
              </a:path>
            </a:pathLst>
          </a:custGeom>
          <a:gradFill>
            <a:gsLst>
              <a:gs pos="0">
                <a:srgbClr val="FF6146">
                  <a:alpha val="80392"/>
                  <a:alpha val="62010"/>
                </a:srgbClr>
              </a:gs>
              <a:gs pos="100000">
                <a:srgbClr val="FFC801">
                  <a:alpha val="77647"/>
                  <a:alpha val="6201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" y="10000"/>
            <a:ext cx="844398" cy="51335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-1" y="712470"/>
            <a:ext cx="4584384" cy="38676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0" y="3508"/>
                </a:lnTo>
                <a:lnTo>
                  <a:pt x="6395" y="0"/>
                </a:lnTo>
                <a:lnTo>
                  <a:pt x="21600" y="6993"/>
                </a:lnTo>
                <a:lnTo>
                  <a:pt x="17689" y="1939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592854" y="0"/>
            <a:ext cx="1551150" cy="9296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5677" y="1337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7155666" y="4163377"/>
            <a:ext cx="1699758" cy="9801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101" y="2160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7635726" y="4243388"/>
            <a:ext cx="1508274" cy="9001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0B0D18">
              <a:alpha val="62010"/>
            </a:srgbClr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-2" y="4048124"/>
            <a:ext cx="1107756" cy="7834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0234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-2" y="4342923"/>
            <a:ext cx="1047276" cy="752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9563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1" y="3853337"/>
            <a:ext cx="1089180" cy="7915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9131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475" y="3951921"/>
            <a:ext cx="816318" cy="5853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891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" y="4626292"/>
            <a:ext cx="333828" cy="250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7829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188593" y="4570094"/>
            <a:ext cx="868698" cy="5734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995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293845" y="4740592"/>
            <a:ext cx="611010" cy="40289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532" y="216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43813" y="4886800"/>
            <a:ext cx="445284" cy="2567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6099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-2" y="3945254"/>
            <a:ext cx="1460160" cy="10268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0458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8547257" y="-2"/>
            <a:ext cx="561492" cy="355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191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7209472" y="-2"/>
            <a:ext cx="1714014" cy="11206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4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7199947" y="-1"/>
            <a:ext cx="782460" cy="4548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262" y="0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8238172" y="65244"/>
            <a:ext cx="905850" cy="6376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92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7732870" y="-1"/>
            <a:ext cx="1080594" cy="681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903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8116251" y="234313"/>
            <a:ext cx="1027728" cy="7315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377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8783001" y="741520"/>
            <a:ext cx="360990" cy="251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514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7926228" y="-1"/>
            <a:ext cx="173826" cy="1128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0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7222331" y="-2"/>
            <a:ext cx="1309662" cy="8491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09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7729537" y="-2"/>
            <a:ext cx="507222" cy="3281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5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" name="Google Shape;35;p2"/>
          <p:cNvGrpSpPr/>
          <p:nvPr/>
        </p:nvGrpSpPr>
        <p:grpSpPr>
          <a:xfrm>
            <a:off x="6677976" y="4591049"/>
            <a:ext cx="872008" cy="585306"/>
            <a:chOff x="6677976" y="4591049"/>
            <a:chExt cx="872008" cy="585306"/>
          </a:xfrm>
        </p:grpSpPr>
        <p:sp>
          <p:nvSpPr>
            <p:cNvPr id="36" name="Google Shape;36;p2"/>
            <p:cNvSpPr/>
            <p:nvPr/>
          </p:nvSpPr>
          <p:spPr>
            <a:xfrm>
              <a:off x="6780370" y="510349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746556" y="504872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712267" y="499443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677976" y="493966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865143" y="512587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831329" y="507158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797038" y="501729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762749" y="496252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728935" y="490823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916101" y="509444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881812" y="5039677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847522" y="498538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813231" y="493109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779418" y="487632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00874" y="511730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966584" y="5062538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932293" y="500824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898004" y="495347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864190" y="489918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829900" y="4844891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085647" y="513968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051356" y="5085397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017067" y="503110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982776" y="497633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948962" y="492204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914673" y="486727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80382" y="481298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136129" y="5108257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101838" y="5053488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067549" y="499919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033735" y="494490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999445" y="489013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965155" y="483584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930865" y="478107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220901" y="5130641"/>
              <a:ext cx="41904" cy="371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2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186612" y="507634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152322" y="502205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118507" y="4967288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084218" y="491299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049928" y="485870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015637" y="480393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981824" y="4749641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271384" y="5099208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7237093" y="504491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7202804" y="4990147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168990" y="493585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134700" y="488108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100410" y="482679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066597" y="4772501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032306" y="471773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356156" y="512206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321867" y="5067300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287576" y="5013007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253762" y="495871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219473" y="490394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185182" y="484965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7151368" y="479488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7117079" y="474059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7082788" y="468629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7406638" y="5090160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372349" y="5035867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338535" y="498109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304245" y="492680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269955" y="487251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35665" y="481774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201851" y="476345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167562" y="470868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133272" y="4654390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457122" y="5058250"/>
              <a:ext cx="41904" cy="371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21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423307" y="5003958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7389018" y="494966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354728" y="4894898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320437" y="484060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286624" y="478631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7252334" y="4731544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218043" y="4677250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184230" y="4622481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47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7508080" y="502681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473791" y="497252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7439500" y="4917757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7405210" y="4863465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7371397" y="4808696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309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337106" y="4754403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302817" y="4700111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268526" y="4645342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7234712" y="4591049"/>
              <a:ext cx="41904" cy="366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555" y="0"/>
                  </a:moveTo>
                  <a:lnTo>
                    <a:pt x="0" y="21600"/>
                  </a:lnTo>
                  <a:lnTo>
                    <a:pt x="21600" y="2019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2"/>
          <p:cNvGrpSpPr/>
          <p:nvPr/>
        </p:nvGrpSpPr>
        <p:grpSpPr>
          <a:xfrm>
            <a:off x="-45720" y="1170144"/>
            <a:ext cx="864886" cy="1040119"/>
            <a:chOff x="-45720" y="1170144"/>
            <a:chExt cx="864886" cy="1040119"/>
          </a:xfrm>
        </p:grpSpPr>
        <p:sp>
          <p:nvSpPr>
            <p:cNvPr id="123" name="Google Shape;123;p2"/>
            <p:cNvSpPr/>
            <p:nvPr/>
          </p:nvSpPr>
          <p:spPr>
            <a:xfrm>
              <a:off x="483394" y="1170144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18160" y="1249678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53402" y="132873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88169" y="140779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22935" y="1486851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58177" y="1566384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92944" y="1645442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28186" y="172450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62952" y="1803557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10050" y="120253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44818" y="128206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79583" y="136112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14825" y="144017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549593" y="151923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84358" y="1598770"/>
              <a:ext cx="56700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19601" y="167782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54367" y="1756884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89610" y="1835942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36232" y="1235390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71475" y="131444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406241" y="139350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441007" y="147256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476250" y="1552096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11016" y="1631155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45782" y="1710212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81025" y="178927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15791" y="186832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62890" y="126777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97656" y="134683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32899" y="142589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67664" y="150494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402431" y="1584482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437674" y="1663539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472439" y="174259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07206" y="1821655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42449" y="1901188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89547" y="1300161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24313" y="137921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59080" y="145827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94322" y="1537809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9088" y="1616867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63855" y="1695925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99097" y="1774982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433863" y="1854039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468630" y="1933573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15728" y="1332545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50971" y="141160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85738" y="1490661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20503" y="1570195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55746" y="1649251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90513" y="1728309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5279" y="1807367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60521" y="1886901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95288" y="196595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2386" y="1364931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77153" y="144398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12395" y="1523521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47161" y="160258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81928" y="1681637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7169" y="1760695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51936" y="1839751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86702" y="1919286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21944" y="1998344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-31432" y="1397315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810" y="147637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8576" y="1555907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73819" y="1634964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08584" y="1714021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43351" y="179308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8594" y="1872613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13359" y="195167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8125" y="2030728"/>
              <a:ext cx="56700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531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-34766" y="1588292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0" y="166735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35243" y="1746407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0008" y="1825940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04775" y="190499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40017" y="198405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74784" y="206311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-38576" y="1778792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-3333" y="1858326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1432" y="193738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6198" y="2016440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01441" y="2095498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-41910" y="1969769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-7144" y="2048826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7623" y="2127883"/>
              <a:ext cx="56214" cy="5000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603" y="21600"/>
                  </a:moveTo>
                  <a:lnTo>
                    <a:pt x="21600" y="2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-45720" y="2160745"/>
              <a:ext cx="56214" cy="49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8420" y="21600"/>
                  </a:moveTo>
                  <a:lnTo>
                    <a:pt x="21600" y="20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489100" y="1246350"/>
            <a:ext cx="3583800" cy="290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15/04/2022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07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15/04/2022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1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15/04/2022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563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15/04/2022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17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15/04/2022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99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15/04/2022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79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15/04/2022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81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15/04/2022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890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15/04/2022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98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15/04/2022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78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Four of the league&amp;#39;s true superstars are in action on opening night... but who is actually the best player in the league heading into the 2021/22 season?">
            <a:extLst>
              <a:ext uri="{FF2B5EF4-FFF2-40B4-BE49-F238E27FC236}">
                <a16:creationId xmlns:a16="http://schemas.microsoft.com/office/drawing/2014/main" id="{30ADD1E5-3243-4B1F-9EC9-7811C4E13F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57" y="-54099"/>
            <a:ext cx="9139794" cy="514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1" name="Google Shape;621;p5"/>
          <p:cNvSpPr/>
          <p:nvPr/>
        </p:nvSpPr>
        <p:spPr>
          <a:xfrm>
            <a:off x="0" y="0"/>
            <a:ext cx="6146928" cy="51329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4716"/>
                </a:moveTo>
                <a:lnTo>
                  <a:pt x="12181" y="0"/>
                </a:lnTo>
                <a:lnTo>
                  <a:pt x="15" y="0"/>
                </a:lnTo>
                <a:lnTo>
                  <a:pt x="0" y="21600"/>
                </a:lnTo>
                <a:lnTo>
                  <a:pt x="16618" y="20680"/>
                </a:lnTo>
                <a:close/>
              </a:path>
            </a:pathLst>
          </a:custGeom>
          <a:gradFill>
            <a:gsLst>
              <a:gs pos="0">
                <a:srgbClr val="FF6146">
                  <a:alpha val="80392"/>
                </a:srgbClr>
              </a:gs>
              <a:gs pos="100000">
                <a:srgbClr val="FFC801">
                  <a:alpha val="77647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5"/>
          <p:cNvSpPr/>
          <p:nvPr/>
        </p:nvSpPr>
        <p:spPr>
          <a:xfrm>
            <a:off x="0" y="0"/>
            <a:ext cx="5825898" cy="51329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952" y="5882"/>
                </a:moveTo>
                <a:lnTo>
                  <a:pt x="18212" y="4435"/>
                </a:lnTo>
                <a:lnTo>
                  <a:pt x="21600" y="5635"/>
                </a:lnTo>
                <a:lnTo>
                  <a:pt x="11862" y="0"/>
                </a:lnTo>
                <a:lnTo>
                  <a:pt x="16" y="0"/>
                </a:lnTo>
                <a:lnTo>
                  <a:pt x="0" y="21600"/>
                </a:lnTo>
                <a:lnTo>
                  <a:pt x="17435" y="2000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3" name="Google Shape;623;p5"/>
          <p:cNvGrpSpPr/>
          <p:nvPr/>
        </p:nvGrpSpPr>
        <p:grpSpPr>
          <a:xfrm>
            <a:off x="-50800" y="801997"/>
            <a:ext cx="737709" cy="861534"/>
            <a:chOff x="-1" y="-1"/>
            <a:chExt cx="983612" cy="1148712"/>
          </a:xfrm>
        </p:grpSpPr>
        <p:sp>
          <p:nvSpPr>
            <p:cNvPr id="624" name="Google Shape;624;p5"/>
            <p:cNvSpPr/>
            <p:nvPr/>
          </p:nvSpPr>
          <p:spPr>
            <a:xfrm>
              <a:off x="677544" y="1090931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589914" y="106616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502283" y="104140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415289" y="1017271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327658" y="99250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240028" y="967739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152399" y="94361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64769" y="91884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700405" y="100965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612774" y="984886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525143" y="96012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437514" y="935989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350519" y="911224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262889" y="88646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175259" y="86233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87629" y="837564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-1" y="812799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723265" y="92837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635633" y="90360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548004" y="878839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460374" y="85471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373378" y="829945"/>
              <a:ext cx="54594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7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285749" y="80518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198119" y="781049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110488" y="75628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5"/>
            <p:cNvSpPr/>
            <p:nvPr/>
          </p:nvSpPr>
          <p:spPr>
            <a:xfrm>
              <a:off x="22859" y="73152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5"/>
            <p:cNvSpPr/>
            <p:nvPr/>
          </p:nvSpPr>
          <p:spPr>
            <a:xfrm>
              <a:off x="746125" y="847089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5"/>
            <p:cNvSpPr/>
            <p:nvPr/>
          </p:nvSpPr>
          <p:spPr>
            <a:xfrm>
              <a:off x="658494" y="822324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5"/>
            <p:cNvSpPr/>
            <p:nvPr/>
          </p:nvSpPr>
          <p:spPr>
            <a:xfrm>
              <a:off x="570864" y="79756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5"/>
            <p:cNvSpPr/>
            <p:nvPr/>
          </p:nvSpPr>
          <p:spPr>
            <a:xfrm>
              <a:off x="483233" y="77343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5"/>
            <p:cNvSpPr/>
            <p:nvPr/>
          </p:nvSpPr>
          <p:spPr>
            <a:xfrm>
              <a:off x="395603" y="748664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5"/>
            <p:cNvSpPr/>
            <p:nvPr/>
          </p:nvSpPr>
          <p:spPr>
            <a:xfrm>
              <a:off x="308608" y="723899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5"/>
            <p:cNvSpPr/>
            <p:nvPr/>
          </p:nvSpPr>
          <p:spPr>
            <a:xfrm>
              <a:off x="220978" y="69977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5"/>
            <p:cNvSpPr/>
            <p:nvPr/>
          </p:nvSpPr>
          <p:spPr>
            <a:xfrm>
              <a:off x="133349" y="67500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5"/>
            <p:cNvSpPr/>
            <p:nvPr/>
          </p:nvSpPr>
          <p:spPr>
            <a:xfrm>
              <a:off x="45719" y="650239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5"/>
            <p:cNvSpPr/>
            <p:nvPr/>
          </p:nvSpPr>
          <p:spPr>
            <a:xfrm>
              <a:off x="768984" y="76581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5"/>
            <p:cNvSpPr/>
            <p:nvPr/>
          </p:nvSpPr>
          <p:spPr>
            <a:xfrm>
              <a:off x="681355" y="74104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5"/>
            <p:cNvSpPr/>
            <p:nvPr/>
          </p:nvSpPr>
          <p:spPr>
            <a:xfrm>
              <a:off x="593724" y="71628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5"/>
            <p:cNvSpPr/>
            <p:nvPr/>
          </p:nvSpPr>
          <p:spPr>
            <a:xfrm>
              <a:off x="506093" y="692149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5"/>
            <p:cNvSpPr/>
            <p:nvPr/>
          </p:nvSpPr>
          <p:spPr>
            <a:xfrm>
              <a:off x="418464" y="66738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5"/>
            <p:cNvSpPr/>
            <p:nvPr/>
          </p:nvSpPr>
          <p:spPr>
            <a:xfrm>
              <a:off x="330833" y="64262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5"/>
            <p:cNvSpPr/>
            <p:nvPr/>
          </p:nvSpPr>
          <p:spPr>
            <a:xfrm>
              <a:off x="243838" y="618489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5"/>
            <p:cNvSpPr/>
            <p:nvPr/>
          </p:nvSpPr>
          <p:spPr>
            <a:xfrm>
              <a:off x="156209" y="593724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5"/>
            <p:cNvSpPr/>
            <p:nvPr/>
          </p:nvSpPr>
          <p:spPr>
            <a:xfrm>
              <a:off x="68578" y="56896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5"/>
            <p:cNvSpPr/>
            <p:nvPr/>
          </p:nvSpPr>
          <p:spPr>
            <a:xfrm>
              <a:off x="791844" y="68453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5"/>
            <p:cNvSpPr/>
            <p:nvPr/>
          </p:nvSpPr>
          <p:spPr>
            <a:xfrm>
              <a:off x="704215" y="659764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5"/>
            <p:cNvSpPr/>
            <p:nvPr/>
          </p:nvSpPr>
          <p:spPr>
            <a:xfrm>
              <a:off x="616583" y="634999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5"/>
            <p:cNvSpPr/>
            <p:nvPr/>
          </p:nvSpPr>
          <p:spPr>
            <a:xfrm>
              <a:off x="528954" y="61087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5"/>
            <p:cNvSpPr/>
            <p:nvPr/>
          </p:nvSpPr>
          <p:spPr>
            <a:xfrm>
              <a:off x="441324" y="58610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5"/>
            <p:cNvSpPr/>
            <p:nvPr/>
          </p:nvSpPr>
          <p:spPr>
            <a:xfrm>
              <a:off x="353694" y="561339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5"/>
            <p:cNvSpPr/>
            <p:nvPr/>
          </p:nvSpPr>
          <p:spPr>
            <a:xfrm>
              <a:off x="266064" y="53721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5"/>
            <p:cNvSpPr/>
            <p:nvPr/>
          </p:nvSpPr>
          <p:spPr>
            <a:xfrm>
              <a:off x="179069" y="51244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5"/>
            <p:cNvSpPr/>
            <p:nvPr/>
          </p:nvSpPr>
          <p:spPr>
            <a:xfrm>
              <a:off x="91439" y="487679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5"/>
            <p:cNvSpPr/>
            <p:nvPr/>
          </p:nvSpPr>
          <p:spPr>
            <a:xfrm>
              <a:off x="814705" y="603249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5"/>
            <p:cNvSpPr/>
            <p:nvPr/>
          </p:nvSpPr>
          <p:spPr>
            <a:xfrm>
              <a:off x="727075" y="57848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5"/>
            <p:cNvSpPr/>
            <p:nvPr/>
          </p:nvSpPr>
          <p:spPr>
            <a:xfrm>
              <a:off x="639443" y="55372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5"/>
            <p:cNvSpPr/>
            <p:nvPr/>
          </p:nvSpPr>
          <p:spPr>
            <a:xfrm>
              <a:off x="551814" y="52959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5"/>
            <p:cNvSpPr/>
            <p:nvPr/>
          </p:nvSpPr>
          <p:spPr>
            <a:xfrm>
              <a:off x="464183" y="504824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5"/>
            <p:cNvSpPr/>
            <p:nvPr/>
          </p:nvSpPr>
          <p:spPr>
            <a:xfrm>
              <a:off x="376553" y="48006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5"/>
            <p:cNvSpPr/>
            <p:nvPr/>
          </p:nvSpPr>
          <p:spPr>
            <a:xfrm>
              <a:off x="288924" y="45529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5"/>
            <p:cNvSpPr/>
            <p:nvPr/>
          </p:nvSpPr>
          <p:spPr>
            <a:xfrm>
              <a:off x="201928" y="431165"/>
              <a:ext cx="54594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7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5"/>
            <p:cNvSpPr/>
            <p:nvPr/>
          </p:nvSpPr>
          <p:spPr>
            <a:xfrm>
              <a:off x="114299" y="406399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5"/>
            <p:cNvSpPr/>
            <p:nvPr/>
          </p:nvSpPr>
          <p:spPr>
            <a:xfrm>
              <a:off x="837565" y="52197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749934" y="497204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662304" y="47244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5"/>
            <p:cNvSpPr/>
            <p:nvPr/>
          </p:nvSpPr>
          <p:spPr>
            <a:xfrm>
              <a:off x="574674" y="447674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5"/>
            <p:cNvSpPr/>
            <p:nvPr/>
          </p:nvSpPr>
          <p:spPr>
            <a:xfrm>
              <a:off x="487043" y="42354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399414" y="398779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11783" y="37401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3" name="Google Shape;693;p5"/>
            <p:cNvSpPr/>
            <p:nvPr/>
          </p:nvSpPr>
          <p:spPr>
            <a:xfrm>
              <a:off x="224153" y="34988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5"/>
            <p:cNvSpPr/>
            <p:nvPr/>
          </p:nvSpPr>
          <p:spPr>
            <a:xfrm>
              <a:off x="137159" y="32512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860425" y="440054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772794" y="415924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Google Shape;697;p5"/>
            <p:cNvSpPr/>
            <p:nvPr/>
          </p:nvSpPr>
          <p:spPr>
            <a:xfrm>
              <a:off x="685165" y="39116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5"/>
            <p:cNvSpPr/>
            <p:nvPr/>
          </p:nvSpPr>
          <p:spPr>
            <a:xfrm>
              <a:off x="597533" y="36639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9904" y="34226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422274" y="317499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5"/>
            <p:cNvSpPr/>
            <p:nvPr/>
          </p:nvSpPr>
          <p:spPr>
            <a:xfrm>
              <a:off x="334644" y="29273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5"/>
            <p:cNvSpPr/>
            <p:nvPr/>
          </p:nvSpPr>
          <p:spPr>
            <a:xfrm>
              <a:off x="247013" y="268604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159384" y="24384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883285" y="358774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795655" y="33464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708025" y="309879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620393" y="28511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32764" y="26098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45133" y="23622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5"/>
            <p:cNvSpPr/>
            <p:nvPr/>
          </p:nvSpPr>
          <p:spPr>
            <a:xfrm>
              <a:off x="357503" y="211454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5"/>
            <p:cNvSpPr/>
            <p:nvPr/>
          </p:nvSpPr>
          <p:spPr>
            <a:xfrm>
              <a:off x="269874" y="187324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182244" y="16256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905510" y="27749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818515" y="25336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730884" y="228599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43254" y="20383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555624" y="179704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467993" y="15494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5"/>
            <p:cNvSpPr/>
            <p:nvPr/>
          </p:nvSpPr>
          <p:spPr>
            <a:xfrm>
              <a:off x="380364" y="130174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292733" y="10604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205103" y="81279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928369" y="19621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841374" y="172085"/>
              <a:ext cx="54594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7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753744" y="14732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666114" y="122554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78483" y="98424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490854" y="73660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403224" y="4889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214" y="21600"/>
                  </a:lnTo>
                  <a:lnTo>
                    <a:pt x="21600" y="59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315594" y="24765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5"/>
            <p:cNvSpPr/>
            <p:nvPr/>
          </p:nvSpPr>
          <p:spPr>
            <a:xfrm>
              <a:off x="227963" y="-1"/>
              <a:ext cx="55242" cy="57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62" y="21600"/>
                  </a:lnTo>
                  <a:lnTo>
                    <a:pt x="21600" y="569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31" name="Google Shape;731;p5"/>
          <p:cNvSpPr/>
          <p:nvPr/>
        </p:nvSpPr>
        <p:spPr>
          <a:xfrm>
            <a:off x="35242" y="4788187"/>
            <a:ext cx="561492" cy="355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2418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5"/>
          <p:cNvSpPr/>
          <p:nvPr/>
        </p:nvSpPr>
        <p:spPr>
          <a:xfrm>
            <a:off x="220503" y="4022853"/>
            <a:ext cx="1714041" cy="112063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152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5"/>
          <p:cNvSpPr/>
          <p:nvPr/>
        </p:nvSpPr>
        <p:spPr>
          <a:xfrm>
            <a:off x="1161573" y="4688651"/>
            <a:ext cx="782460" cy="45481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338" y="2160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5"/>
          <p:cNvSpPr/>
          <p:nvPr/>
        </p:nvSpPr>
        <p:spPr>
          <a:xfrm>
            <a:off x="0" y="4440524"/>
            <a:ext cx="905823" cy="6377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9680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5"/>
          <p:cNvSpPr/>
          <p:nvPr/>
        </p:nvSpPr>
        <p:spPr>
          <a:xfrm>
            <a:off x="330517" y="4462432"/>
            <a:ext cx="1080621" cy="681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57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5"/>
          <p:cNvSpPr/>
          <p:nvPr/>
        </p:nvSpPr>
        <p:spPr>
          <a:xfrm>
            <a:off x="0" y="4177634"/>
            <a:ext cx="1027769" cy="7315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9223"/>
                </a:lnTo>
                <a:lnTo>
                  <a:pt x="0" y="216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5"/>
          <p:cNvSpPr/>
          <p:nvPr/>
        </p:nvSpPr>
        <p:spPr>
          <a:xfrm>
            <a:off x="0" y="4150488"/>
            <a:ext cx="361017" cy="2514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0086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5"/>
          <p:cNvSpPr/>
          <p:nvPr/>
        </p:nvSpPr>
        <p:spPr>
          <a:xfrm>
            <a:off x="1043939" y="5030598"/>
            <a:ext cx="173826" cy="11287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539" y="216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9" name="Google Shape;739;p5"/>
          <p:cNvSpPr/>
          <p:nvPr/>
        </p:nvSpPr>
        <p:spPr>
          <a:xfrm>
            <a:off x="611981" y="4294316"/>
            <a:ext cx="1309689" cy="8491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508" y="216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5"/>
          <p:cNvSpPr/>
          <p:nvPr/>
        </p:nvSpPr>
        <p:spPr>
          <a:xfrm>
            <a:off x="907256" y="4815332"/>
            <a:ext cx="507222" cy="32813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014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5"/>
          <p:cNvSpPr/>
          <p:nvPr/>
        </p:nvSpPr>
        <p:spPr>
          <a:xfrm>
            <a:off x="8407706" y="11431"/>
            <a:ext cx="736290" cy="51320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2" name="Google Shape;742;p5"/>
          <p:cNvSpPr/>
          <p:nvPr/>
        </p:nvSpPr>
        <p:spPr>
          <a:xfrm>
            <a:off x="7813825" y="0"/>
            <a:ext cx="1244443" cy="86678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129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5"/>
          <p:cNvSpPr/>
          <p:nvPr/>
        </p:nvSpPr>
        <p:spPr>
          <a:xfrm>
            <a:off x="8063856" y="251936"/>
            <a:ext cx="1080135" cy="8001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093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5"/>
          <p:cNvSpPr/>
          <p:nvPr/>
        </p:nvSpPr>
        <p:spPr>
          <a:xfrm>
            <a:off x="8756323" y="437674"/>
            <a:ext cx="387666" cy="2924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864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5"/>
          <p:cNvSpPr/>
          <p:nvPr/>
        </p:nvSpPr>
        <p:spPr>
          <a:xfrm>
            <a:off x="8407709" y="62389"/>
            <a:ext cx="736290" cy="5643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21600" y="2497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5"/>
          <p:cNvSpPr/>
          <p:nvPr/>
        </p:nvSpPr>
        <p:spPr>
          <a:xfrm>
            <a:off x="8064333" y="537686"/>
            <a:ext cx="1079649" cy="82437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21600" y="232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7" name="Google Shape;747;p5"/>
          <p:cNvSpPr/>
          <p:nvPr/>
        </p:nvSpPr>
        <p:spPr>
          <a:xfrm>
            <a:off x="8272930" y="0"/>
            <a:ext cx="240489" cy="1671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10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Google Shape;748;p5"/>
          <p:cNvSpPr/>
          <p:nvPr/>
        </p:nvSpPr>
        <p:spPr>
          <a:xfrm>
            <a:off x="8154821" y="0"/>
            <a:ext cx="636255" cy="3981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6378" y="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5"/>
          <p:cNvSpPr/>
          <p:nvPr/>
        </p:nvSpPr>
        <p:spPr>
          <a:xfrm>
            <a:off x="7708574" y="179546"/>
            <a:ext cx="1435401" cy="10634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21600" y="1122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5"/>
          <p:cNvSpPr/>
          <p:nvPr/>
        </p:nvSpPr>
        <p:spPr>
          <a:xfrm>
            <a:off x="8029567" y="0"/>
            <a:ext cx="810567" cy="5643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0623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5"/>
          <p:cNvSpPr/>
          <p:nvPr/>
        </p:nvSpPr>
        <p:spPr>
          <a:xfrm>
            <a:off x="8331983" y="4622447"/>
            <a:ext cx="811998" cy="5210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2606"/>
                </a:lnTo>
                <a:lnTo>
                  <a:pt x="12137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5"/>
          <p:cNvSpPr txBox="1">
            <a:spLocks noGrp="1"/>
          </p:cNvSpPr>
          <p:nvPr>
            <p:ph type="body" idx="1"/>
          </p:nvPr>
        </p:nvSpPr>
        <p:spPr>
          <a:xfrm>
            <a:off x="895986" y="971875"/>
            <a:ext cx="3621000" cy="4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6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▰"/>
              <a:defRPr sz="2800" i="1">
                <a:solidFill>
                  <a:schemeClr val="lt1"/>
                </a:solidFill>
              </a:defRPr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▱"/>
              <a:defRPr sz="2800" i="1">
                <a:solidFill>
                  <a:schemeClr val="lt1"/>
                </a:solidFill>
              </a:defRPr>
            </a:lvl2pPr>
            <a:lvl3pPr marL="1371600" lvl="2" indent="-406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▸"/>
              <a:defRPr sz="2800" i="1">
                <a:solidFill>
                  <a:schemeClr val="lt1"/>
                </a:solidFill>
              </a:defRPr>
            </a:lvl3pPr>
            <a:lvl4pPr marL="1828800" lvl="3" indent="-406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 i="1">
                <a:solidFill>
                  <a:schemeClr val="lt1"/>
                </a:solidFill>
              </a:defRPr>
            </a:lvl4pPr>
            <a:lvl5pPr marL="2286000" lvl="4" indent="-406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 i="1">
                <a:solidFill>
                  <a:schemeClr val="lt1"/>
                </a:solidFill>
              </a:defRPr>
            </a:lvl5pPr>
            <a:lvl6pPr marL="2743200" lvl="5" indent="-406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 sz="2800" i="1">
                <a:solidFill>
                  <a:schemeClr val="lt1"/>
                </a:solidFill>
              </a:defRPr>
            </a:lvl6pPr>
            <a:lvl7pPr marL="3200400" lvl="6" indent="-406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 sz="2800" i="1">
                <a:solidFill>
                  <a:schemeClr val="lt1"/>
                </a:solidFill>
              </a:defRPr>
            </a:lvl7pPr>
            <a:lvl8pPr marL="3657600" lvl="7" indent="-406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 sz="2800" i="1">
                <a:solidFill>
                  <a:schemeClr val="lt1"/>
                </a:solidFill>
              </a:defRPr>
            </a:lvl8pPr>
            <a:lvl9pPr marL="4114800" lvl="8" indent="-406400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2800"/>
              <a:buChar char="■"/>
              <a:defRPr sz="2800" i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3" name="Google Shape;753;p5"/>
          <p:cNvSpPr txBox="1"/>
          <p:nvPr/>
        </p:nvSpPr>
        <p:spPr>
          <a:xfrm>
            <a:off x="96175" y="555975"/>
            <a:ext cx="649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i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“</a:t>
            </a:r>
            <a:endParaRPr sz="9600" i="1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54" name="Google Shape;754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7"/>
          <p:cNvSpPr/>
          <p:nvPr/>
        </p:nvSpPr>
        <p:spPr>
          <a:xfrm>
            <a:off x="1" y="20175"/>
            <a:ext cx="1253664" cy="51320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7"/>
          <p:cNvSpPr/>
          <p:nvPr/>
        </p:nvSpPr>
        <p:spPr>
          <a:xfrm>
            <a:off x="-1906" y="4307830"/>
            <a:ext cx="9145926" cy="8443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0807" y="13766"/>
                </a:lnTo>
                <a:lnTo>
                  <a:pt x="15597" y="1338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7"/>
          <p:cNvSpPr txBox="1">
            <a:spLocks noGrp="1"/>
          </p:cNvSpPr>
          <p:nvPr>
            <p:ph type="body" idx="1"/>
          </p:nvPr>
        </p:nvSpPr>
        <p:spPr>
          <a:xfrm>
            <a:off x="1073400" y="1615600"/>
            <a:ext cx="3511200" cy="220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▰"/>
              <a:defRPr sz="22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▱"/>
              <a:defRPr sz="2200"/>
            </a:lvl2pPr>
            <a:lvl3pPr marL="1371600" lvl="2" indent="-368300" rtl="0">
              <a:spcBef>
                <a:spcPts val="1000"/>
              </a:spcBef>
              <a:spcAft>
                <a:spcPts val="0"/>
              </a:spcAft>
              <a:buSzPts val="2200"/>
              <a:buChar char="▸"/>
              <a:defRPr sz="2200"/>
            </a:lvl3pPr>
            <a:lvl4pPr marL="1828800" lvl="3" indent="-3683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 rtl="0">
              <a:spcBef>
                <a:spcPts val="100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 rtl="0">
              <a:spcBef>
                <a:spcPts val="100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 rtl="0">
              <a:spcBef>
                <a:spcPts val="100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 rtl="0">
              <a:spcBef>
                <a:spcPts val="1000"/>
              </a:spcBef>
              <a:spcAft>
                <a:spcPts val="1000"/>
              </a:spcAft>
              <a:buSzPts val="2200"/>
              <a:buChar char="■"/>
              <a:defRPr sz="2200"/>
            </a:lvl9pPr>
          </a:lstStyle>
          <a:p>
            <a:endParaRPr/>
          </a:p>
        </p:txBody>
      </p:sp>
      <p:sp>
        <p:nvSpPr>
          <p:cNvPr id="984" name="Google Shape;984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5" name="Google Shape;985;p7"/>
          <p:cNvSpPr/>
          <p:nvPr/>
        </p:nvSpPr>
        <p:spPr>
          <a:xfrm>
            <a:off x="114299" y="3996500"/>
            <a:ext cx="1659258" cy="11557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471" y="216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7"/>
          <p:cNvSpPr/>
          <p:nvPr/>
        </p:nvSpPr>
        <p:spPr>
          <a:xfrm>
            <a:off x="-1" y="3749484"/>
            <a:ext cx="1440180" cy="10668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0507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7"/>
          <p:cNvSpPr/>
          <p:nvPr/>
        </p:nvSpPr>
        <p:spPr>
          <a:xfrm>
            <a:off x="-1" y="4178745"/>
            <a:ext cx="516888" cy="3898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9736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7"/>
          <p:cNvSpPr/>
          <p:nvPr/>
        </p:nvSpPr>
        <p:spPr>
          <a:xfrm>
            <a:off x="-1" y="4316540"/>
            <a:ext cx="981720" cy="752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1910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7"/>
          <p:cNvSpPr/>
          <p:nvPr/>
        </p:nvSpPr>
        <p:spPr>
          <a:xfrm>
            <a:off x="-1" y="3336099"/>
            <a:ext cx="1439532" cy="109917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1927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7"/>
          <p:cNvSpPr/>
          <p:nvPr/>
        </p:nvSpPr>
        <p:spPr>
          <a:xfrm>
            <a:off x="840738" y="4929315"/>
            <a:ext cx="320652" cy="2229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497" y="216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7"/>
          <p:cNvSpPr/>
          <p:nvPr/>
        </p:nvSpPr>
        <p:spPr>
          <a:xfrm>
            <a:off x="470534" y="4621340"/>
            <a:ext cx="848340" cy="53087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5222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7"/>
          <p:cNvSpPr/>
          <p:nvPr/>
        </p:nvSpPr>
        <p:spPr>
          <a:xfrm>
            <a:off x="0" y="3494849"/>
            <a:ext cx="1913868" cy="141793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2047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7"/>
          <p:cNvSpPr/>
          <p:nvPr/>
        </p:nvSpPr>
        <p:spPr>
          <a:xfrm>
            <a:off x="405129" y="4399725"/>
            <a:ext cx="1080756" cy="7524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977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4" name="Google Shape;994;p7"/>
          <p:cNvGrpSpPr/>
          <p:nvPr/>
        </p:nvGrpSpPr>
        <p:grpSpPr>
          <a:xfrm>
            <a:off x="-21250" y="104800"/>
            <a:ext cx="1050747" cy="844380"/>
            <a:chOff x="-21250" y="104800"/>
            <a:chExt cx="1050747" cy="844380"/>
          </a:xfrm>
        </p:grpSpPr>
        <p:sp>
          <p:nvSpPr>
            <p:cNvPr id="995" name="Google Shape;995;p7"/>
            <p:cNvSpPr/>
            <p:nvPr/>
          </p:nvSpPr>
          <p:spPr>
            <a:xfrm>
              <a:off x="973823" y="11543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973197" y="211751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971946" y="30869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970696" y="405015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970070" y="501958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968819" y="59827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967568" y="69522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7"/>
            <p:cNvSpPr/>
            <p:nvPr/>
          </p:nvSpPr>
          <p:spPr>
            <a:xfrm>
              <a:off x="966316" y="791540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965692" y="888484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884385" y="114182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883134" y="21112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882509" y="307444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881258" y="404388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880007" y="50070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878755" y="59765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878131" y="69397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876880" y="79091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875628" y="88723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794947" y="113557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793697" y="20987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792445" y="30682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791195" y="40313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790569" y="50008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789318" y="59640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788068" y="69334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787442" y="789663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786190" y="885982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704883" y="112305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703634" y="209249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703008" y="305568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701756" y="40251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700506" y="498831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699881" y="595775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698629" y="69209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697379" y="78841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696127" y="88535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615447" y="111681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614194" y="208000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612944" y="304944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612320" y="401261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611067" y="49758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609817" y="59452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608565" y="69084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607940" y="78778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606690" y="88410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525383" y="11043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524758" y="207374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523505" y="30369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522256" y="40001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521004" y="49695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520378" y="593274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519128" y="690218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517876" y="78653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517251" y="883480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435944" y="10917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434694" y="20612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433442" y="30244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432817" y="39938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431567" y="49570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430315" y="59264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429690" y="688966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428440" y="78591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427188" y="882230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345882" y="108554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345256" y="204872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344006" y="301816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342755" y="398134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342128" y="495078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340878" y="59139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339628" y="68834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338377" y="784660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337751" y="88160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256444" y="10730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255193" y="20424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254567" y="300565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253317" y="397509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252066" y="49382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250815" y="59077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250190" y="687091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248939" y="78403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247688" y="88035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167007" y="106677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165755" y="202995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164505" y="29994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163254" y="39625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162628" y="49320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161378" y="58952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160127" y="685839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159500" y="782783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158251" y="879102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76943" y="10542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75693" y="20237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75066" y="298689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73815" y="39563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72566" y="491951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71939" y="588270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70688" y="685214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9438" y="78153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8188" y="878476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-12493" y="10480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-13744" y="20112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-14996" y="29743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-15620" y="394382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-16872" y="49070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-18123" y="58764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-19373" y="68396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-19999" y="780908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-21250" y="877225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3" name="Google Shape;1103;p7"/>
          <p:cNvSpPr txBox="1">
            <a:spLocks noGrp="1"/>
          </p:cNvSpPr>
          <p:nvPr>
            <p:ph type="title"/>
          </p:nvPr>
        </p:nvSpPr>
        <p:spPr>
          <a:xfrm>
            <a:off x="768600" y="785000"/>
            <a:ext cx="3511200" cy="682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8"/>
          <p:cNvSpPr/>
          <p:nvPr/>
        </p:nvSpPr>
        <p:spPr>
          <a:xfrm>
            <a:off x="-966" y="3888317"/>
            <a:ext cx="8138178" cy="12253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983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8"/>
          <p:cNvSpPr/>
          <p:nvPr/>
        </p:nvSpPr>
        <p:spPr>
          <a:xfrm>
            <a:off x="7592854" y="4213859"/>
            <a:ext cx="1551150" cy="9296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5677" y="8222"/>
                </a:lnTo>
                <a:lnTo>
                  <a:pt x="0" y="216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8"/>
          <p:cNvSpPr/>
          <p:nvPr/>
        </p:nvSpPr>
        <p:spPr>
          <a:xfrm>
            <a:off x="0" y="120976"/>
            <a:ext cx="5398758" cy="15647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8330" y="17603"/>
                </a:lnTo>
                <a:lnTo>
                  <a:pt x="21600" y="464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8"/>
          <p:cNvSpPr/>
          <p:nvPr/>
        </p:nvSpPr>
        <p:spPr>
          <a:xfrm>
            <a:off x="-2" y="684846"/>
            <a:ext cx="1204416" cy="8658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9556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8"/>
          <p:cNvSpPr/>
          <p:nvPr/>
        </p:nvSpPr>
        <p:spPr>
          <a:xfrm>
            <a:off x="-1" y="227645"/>
            <a:ext cx="1679238" cy="11810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2045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8"/>
          <p:cNvSpPr/>
          <p:nvPr/>
        </p:nvSpPr>
        <p:spPr>
          <a:xfrm>
            <a:off x="40957" y="235267"/>
            <a:ext cx="898182" cy="6248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0283"/>
                </a:moveTo>
                <a:lnTo>
                  <a:pt x="63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8"/>
          <p:cNvSpPr/>
          <p:nvPr/>
        </p:nvSpPr>
        <p:spPr>
          <a:xfrm>
            <a:off x="-2" y="121918"/>
            <a:ext cx="1253016" cy="9101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191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8"/>
          <p:cNvSpPr/>
          <p:nvPr/>
        </p:nvSpPr>
        <p:spPr>
          <a:xfrm>
            <a:off x="0" y="511492"/>
            <a:ext cx="6746544" cy="6824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18102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8"/>
          <p:cNvSpPr/>
          <p:nvPr/>
        </p:nvSpPr>
        <p:spPr>
          <a:xfrm>
            <a:off x="-2" y="1011078"/>
            <a:ext cx="383832" cy="2886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7822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8"/>
          <p:cNvSpPr/>
          <p:nvPr/>
        </p:nvSpPr>
        <p:spPr>
          <a:xfrm>
            <a:off x="-2" y="946308"/>
            <a:ext cx="1215864" cy="8410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718" y="18970"/>
                </a:lnTo>
                <a:lnTo>
                  <a:pt x="9992" y="9345"/>
                </a:lnTo>
                <a:lnTo>
                  <a:pt x="0" y="17686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8"/>
          <p:cNvSpPr/>
          <p:nvPr/>
        </p:nvSpPr>
        <p:spPr>
          <a:xfrm>
            <a:off x="-2" y="1142047"/>
            <a:ext cx="1040634" cy="7386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0082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8"/>
          <p:cNvSpPr/>
          <p:nvPr/>
        </p:nvSpPr>
        <p:spPr>
          <a:xfrm>
            <a:off x="-1" y="346233"/>
            <a:ext cx="1273968" cy="9006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2022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8"/>
          <p:cNvSpPr/>
          <p:nvPr/>
        </p:nvSpPr>
        <p:spPr>
          <a:xfrm>
            <a:off x="8547257" y="-2"/>
            <a:ext cx="561492" cy="355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1918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8"/>
          <p:cNvSpPr/>
          <p:nvPr/>
        </p:nvSpPr>
        <p:spPr>
          <a:xfrm>
            <a:off x="7209472" y="-2"/>
            <a:ext cx="1714014" cy="11206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4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8"/>
          <p:cNvSpPr/>
          <p:nvPr/>
        </p:nvSpPr>
        <p:spPr>
          <a:xfrm>
            <a:off x="7199947" y="-1"/>
            <a:ext cx="782460" cy="4548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262" y="0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8"/>
          <p:cNvSpPr/>
          <p:nvPr/>
        </p:nvSpPr>
        <p:spPr>
          <a:xfrm>
            <a:off x="8238172" y="65244"/>
            <a:ext cx="905850" cy="6376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92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8"/>
          <p:cNvSpPr/>
          <p:nvPr/>
        </p:nvSpPr>
        <p:spPr>
          <a:xfrm>
            <a:off x="7732870" y="-1"/>
            <a:ext cx="1080594" cy="681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903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8"/>
          <p:cNvSpPr/>
          <p:nvPr/>
        </p:nvSpPr>
        <p:spPr>
          <a:xfrm>
            <a:off x="8116251" y="234313"/>
            <a:ext cx="1027728" cy="7315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377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8"/>
          <p:cNvSpPr/>
          <p:nvPr/>
        </p:nvSpPr>
        <p:spPr>
          <a:xfrm>
            <a:off x="8783001" y="741520"/>
            <a:ext cx="360990" cy="251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514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8"/>
          <p:cNvSpPr/>
          <p:nvPr/>
        </p:nvSpPr>
        <p:spPr>
          <a:xfrm>
            <a:off x="7926228" y="-1"/>
            <a:ext cx="173826" cy="1128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0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8"/>
          <p:cNvSpPr/>
          <p:nvPr/>
        </p:nvSpPr>
        <p:spPr>
          <a:xfrm>
            <a:off x="7222331" y="-2"/>
            <a:ext cx="1309662" cy="8491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09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8"/>
          <p:cNvSpPr/>
          <p:nvPr/>
        </p:nvSpPr>
        <p:spPr>
          <a:xfrm>
            <a:off x="7729537" y="-2"/>
            <a:ext cx="507222" cy="3281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5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8"/>
          <p:cNvSpPr/>
          <p:nvPr/>
        </p:nvSpPr>
        <p:spPr>
          <a:xfrm>
            <a:off x="-966" y="4303130"/>
            <a:ext cx="9145926" cy="8443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8"/>
          <p:cNvSpPr/>
          <p:nvPr/>
        </p:nvSpPr>
        <p:spPr>
          <a:xfrm>
            <a:off x="78121" y="4352662"/>
            <a:ext cx="1135404" cy="790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471" y="216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8"/>
          <p:cNvSpPr/>
          <p:nvPr/>
        </p:nvSpPr>
        <p:spPr>
          <a:xfrm>
            <a:off x="-974" y="4183630"/>
            <a:ext cx="985554" cy="730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0507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8"/>
          <p:cNvSpPr/>
          <p:nvPr/>
        </p:nvSpPr>
        <p:spPr>
          <a:xfrm>
            <a:off x="-974" y="4477372"/>
            <a:ext cx="353700" cy="2668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9736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8"/>
          <p:cNvSpPr/>
          <p:nvPr/>
        </p:nvSpPr>
        <p:spPr>
          <a:xfrm>
            <a:off x="-974" y="4571665"/>
            <a:ext cx="671760" cy="51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191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8"/>
          <p:cNvSpPr/>
          <p:nvPr/>
        </p:nvSpPr>
        <p:spPr>
          <a:xfrm>
            <a:off x="-974" y="3900751"/>
            <a:ext cx="985068" cy="7521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192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8"/>
          <p:cNvSpPr/>
          <p:nvPr/>
        </p:nvSpPr>
        <p:spPr>
          <a:xfrm>
            <a:off x="575219" y="4990986"/>
            <a:ext cx="219456" cy="1525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497" y="216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8"/>
          <p:cNvSpPr/>
          <p:nvPr/>
        </p:nvSpPr>
        <p:spPr>
          <a:xfrm>
            <a:off x="321890" y="4780239"/>
            <a:ext cx="580554" cy="3632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5222" y="2160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8"/>
          <p:cNvSpPr/>
          <p:nvPr/>
        </p:nvSpPr>
        <p:spPr>
          <a:xfrm>
            <a:off x="-974" y="4009383"/>
            <a:ext cx="1309662" cy="970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2047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8"/>
          <p:cNvSpPr/>
          <p:nvPr/>
        </p:nvSpPr>
        <p:spPr>
          <a:xfrm>
            <a:off x="277134" y="4628589"/>
            <a:ext cx="739584" cy="51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977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8"/>
          <p:cNvSpPr/>
          <p:nvPr/>
        </p:nvSpPr>
        <p:spPr>
          <a:xfrm>
            <a:off x="9150181" y="4228344"/>
            <a:ext cx="40554" cy="3850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5858" y="0"/>
                </a:moveTo>
                <a:lnTo>
                  <a:pt x="0" y="16416"/>
                </a:lnTo>
                <a:lnTo>
                  <a:pt x="21600" y="21600"/>
                </a:lnTo>
                <a:close/>
              </a:path>
            </a:pathLst>
          </a:custGeom>
          <a:solidFill>
            <a:srgbClr val="72727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8"/>
          <p:cNvSpPr txBox="1">
            <a:spLocks noGrp="1"/>
          </p:cNvSpPr>
          <p:nvPr>
            <p:ph type="title"/>
          </p:nvPr>
        </p:nvSpPr>
        <p:spPr>
          <a:xfrm>
            <a:off x="616200" y="511500"/>
            <a:ext cx="5262600" cy="68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8"/>
          <p:cNvSpPr txBox="1">
            <a:spLocks noGrp="1"/>
          </p:cNvSpPr>
          <p:nvPr>
            <p:ph type="body" idx="1"/>
          </p:nvPr>
        </p:nvSpPr>
        <p:spPr>
          <a:xfrm>
            <a:off x="846150" y="1418300"/>
            <a:ext cx="3152100" cy="293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▱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▸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140" name="Google Shape;1140;p8"/>
          <p:cNvSpPr txBox="1">
            <a:spLocks noGrp="1"/>
          </p:cNvSpPr>
          <p:nvPr>
            <p:ph type="body" idx="2"/>
          </p:nvPr>
        </p:nvSpPr>
        <p:spPr>
          <a:xfrm>
            <a:off x="4440553" y="1418300"/>
            <a:ext cx="3152100" cy="293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▱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▸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141" name="Google Shape;1141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42" name="Google Shape;1142;p8"/>
          <p:cNvGrpSpPr/>
          <p:nvPr/>
        </p:nvGrpSpPr>
        <p:grpSpPr>
          <a:xfrm>
            <a:off x="-30957" y="164780"/>
            <a:ext cx="618172" cy="798696"/>
            <a:chOff x="-30957" y="164780"/>
            <a:chExt cx="618172" cy="798696"/>
          </a:xfrm>
        </p:grpSpPr>
        <p:sp>
          <p:nvSpPr>
            <p:cNvPr id="1143" name="Google Shape;1143;p8"/>
            <p:cNvSpPr/>
            <p:nvPr/>
          </p:nvSpPr>
          <p:spPr>
            <a:xfrm>
              <a:off x="552925" y="667225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8"/>
            <p:cNvSpPr/>
            <p:nvPr/>
          </p:nvSpPr>
          <p:spPr>
            <a:xfrm>
              <a:off x="503872" y="69960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8"/>
            <p:cNvSpPr/>
            <p:nvPr/>
          </p:nvSpPr>
          <p:spPr>
            <a:xfrm>
              <a:off x="454818" y="731994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8"/>
            <p:cNvSpPr/>
            <p:nvPr/>
          </p:nvSpPr>
          <p:spPr>
            <a:xfrm>
              <a:off x="405287" y="763903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8"/>
            <p:cNvSpPr/>
            <p:nvPr/>
          </p:nvSpPr>
          <p:spPr>
            <a:xfrm>
              <a:off x="356234" y="796288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8"/>
            <p:cNvSpPr/>
            <p:nvPr/>
          </p:nvSpPr>
          <p:spPr>
            <a:xfrm>
              <a:off x="307181" y="828674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8"/>
            <p:cNvSpPr/>
            <p:nvPr/>
          </p:nvSpPr>
          <p:spPr>
            <a:xfrm>
              <a:off x="257650" y="86105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8"/>
            <p:cNvSpPr/>
            <p:nvPr/>
          </p:nvSpPr>
          <p:spPr>
            <a:xfrm>
              <a:off x="208596" y="892967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8"/>
            <p:cNvSpPr/>
            <p:nvPr/>
          </p:nvSpPr>
          <p:spPr>
            <a:xfrm>
              <a:off x="159067" y="925352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522922" y="621505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473868" y="653890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424813" y="686275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375284" y="718184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326231" y="750569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277177" y="782953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227646" y="815338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178593" y="847247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129539" y="879631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492918" y="575785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443863" y="60816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394810" y="640555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345280" y="672463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296227" y="704848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247173" y="737234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197643" y="769619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148589" y="801527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99535" y="833912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462913" y="530065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413860" y="56244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364806" y="594835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315276" y="626744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266223" y="659128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217169" y="691513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167639" y="723898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118585" y="755806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69532" y="788192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433387" y="484344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383856" y="516730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334803" y="549115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285749" y="581023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236219" y="613409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187165" y="645794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138112" y="678178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88582" y="710087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39528" y="742472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403382" y="438624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353853" y="471010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304799" y="503394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255745" y="535780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206215" y="567688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157162" y="600073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108108" y="63245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58578" y="664844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9524" y="696752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373379" y="392905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323849" y="425290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274795" y="457674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225742" y="490060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176212" y="521968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127158" y="554353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78103" y="586738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28574" y="619123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-20479" y="651031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343375" y="347185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293846" y="379569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8"/>
            <p:cNvSpPr/>
            <p:nvPr/>
          </p:nvSpPr>
          <p:spPr>
            <a:xfrm>
              <a:off x="244792" y="411955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8"/>
            <p:cNvSpPr/>
            <p:nvPr/>
          </p:nvSpPr>
          <p:spPr>
            <a:xfrm>
              <a:off x="195737" y="444340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8"/>
            <p:cNvSpPr/>
            <p:nvPr/>
          </p:nvSpPr>
          <p:spPr>
            <a:xfrm>
              <a:off x="146208" y="476248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8"/>
            <p:cNvSpPr/>
            <p:nvPr/>
          </p:nvSpPr>
          <p:spPr>
            <a:xfrm>
              <a:off x="97154" y="508634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8"/>
            <p:cNvSpPr/>
            <p:nvPr/>
          </p:nvSpPr>
          <p:spPr>
            <a:xfrm>
              <a:off x="48100" y="541018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8"/>
            <p:cNvSpPr/>
            <p:nvPr/>
          </p:nvSpPr>
          <p:spPr>
            <a:xfrm>
              <a:off x="-1429" y="573403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8"/>
            <p:cNvSpPr/>
            <p:nvPr/>
          </p:nvSpPr>
          <p:spPr>
            <a:xfrm>
              <a:off x="313372" y="301464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8"/>
            <p:cNvSpPr/>
            <p:nvPr/>
          </p:nvSpPr>
          <p:spPr>
            <a:xfrm>
              <a:off x="264318" y="333849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8"/>
            <p:cNvSpPr/>
            <p:nvPr/>
          </p:nvSpPr>
          <p:spPr>
            <a:xfrm>
              <a:off x="214787" y="366235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8"/>
            <p:cNvSpPr/>
            <p:nvPr/>
          </p:nvSpPr>
          <p:spPr>
            <a:xfrm>
              <a:off x="165734" y="39861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8"/>
            <p:cNvSpPr/>
            <p:nvPr/>
          </p:nvSpPr>
          <p:spPr>
            <a:xfrm>
              <a:off x="116681" y="430529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8"/>
            <p:cNvSpPr/>
            <p:nvPr/>
          </p:nvSpPr>
          <p:spPr>
            <a:xfrm>
              <a:off x="67150" y="462913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8"/>
            <p:cNvSpPr/>
            <p:nvPr/>
          </p:nvSpPr>
          <p:spPr>
            <a:xfrm>
              <a:off x="18096" y="495298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8"/>
            <p:cNvSpPr/>
            <p:nvPr/>
          </p:nvSpPr>
          <p:spPr>
            <a:xfrm>
              <a:off x="-30957" y="527684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8"/>
            <p:cNvSpPr/>
            <p:nvPr/>
          </p:nvSpPr>
          <p:spPr>
            <a:xfrm>
              <a:off x="283368" y="255745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8"/>
            <p:cNvSpPr/>
            <p:nvPr/>
          </p:nvSpPr>
          <p:spPr>
            <a:xfrm>
              <a:off x="234314" y="288130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8"/>
            <p:cNvSpPr/>
            <p:nvPr/>
          </p:nvSpPr>
          <p:spPr>
            <a:xfrm>
              <a:off x="184784" y="320515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8"/>
            <p:cNvSpPr/>
            <p:nvPr/>
          </p:nvSpPr>
          <p:spPr>
            <a:xfrm>
              <a:off x="135731" y="35289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8"/>
            <p:cNvSpPr/>
            <p:nvPr/>
          </p:nvSpPr>
          <p:spPr>
            <a:xfrm>
              <a:off x="86677" y="384809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8"/>
            <p:cNvSpPr/>
            <p:nvPr/>
          </p:nvSpPr>
          <p:spPr>
            <a:xfrm>
              <a:off x="37147" y="417193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8"/>
            <p:cNvSpPr/>
            <p:nvPr/>
          </p:nvSpPr>
          <p:spPr>
            <a:xfrm>
              <a:off x="-11907" y="449579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8"/>
            <p:cNvSpPr/>
            <p:nvPr/>
          </p:nvSpPr>
          <p:spPr>
            <a:xfrm>
              <a:off x="253364" y="210024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8"/>
            <p:cNvSpPr/>
            <p:nvPr/>
          </p:nvSpPr>
          <p:spPr>
            <a:xfrm>
              <a:off x="204310" y="242410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8"/>
            <p:cNvSpPr/>
            <p:nvPr/>
          </p:nvSpPr>
          <p:spPr>
            <a:xfrm>
              <a:off x="154781" y="274795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8"/>
            <p:cNvSpPr/>
            <p:nvPr/>
          </p:nvSpPr>
          <p:spPr>
            <a:xfrm>
              <a:off x="105727" y="307180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8"/>
            <p:cNvSpPr/>
            <p:nvPr/>
          </p:nvSpPr>
          <p:spPr>
            <a:xfrm>
              <a:off x="56672" y="339088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8"/>
            <p:cNvSpPr/>
            <p:nvPr/>
          </p:nvSpPr>
          <p:spPr>
            <a:xfrm>
              <a:off x="7143" y="371473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8"/>
            <p:cNvSpPr/>
            <p:nvPr/>
          </p:nvSpPr>
          <p:spPr>
            <a:xfrm>
              <a:off x="223360" y="164780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8"/>
            <p:cNvSpPr/>
            <p:nvPr/>
          </p:nvSpPr>
          <p:spPr>
            <a:xfrm>
              <a:off x="174306" y="196689"/>
              <a:ext cx="33804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8"/>
            <p:cNvSpPr/>
            <p:nvPr/>
          </p:nvSpPr>
          <p:spPr>
            <a:xfrm>
              <a:off x="124777" y="229074"/>
              <a:ext cx="34290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8"/>
            <p:cNvSpPr/>
            <p:nvPr/>
          </p:nvSpPr>
          <p:spPr>
            <a:xfrm>
              <a:off x="75722" y="261460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61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8"/>
            <p:cNvSpPr/>
            <p:nvPr/>
          </p:nvSpPr>
          <p:spPr>
            <a:xfrm>
              <a:off x="26669" y="293845"/>
              <a:ext cx="33804" cy="381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340"/>
                  </a:moveTo>
                  <a:lnTo>
                    <a:pt x="21600" y="21600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8"/>
            <p:cNvSpPr/>
            <p:nvPr/>
          </p:nvSpPr>
          <p:spPr>
            <a:xfrm>
              <a:off x="-22861" y="325754"/>
              <a:ext cx="34290" cy="385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1467"/>
                  </a:moveTo>
                  <a:lnTo>
                    <a:pt x="21600" y="21600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1" name="Google Shape;1241;p8"/>
          <p:cNvGrpSpPr/>
          <p:nvPr/>
        </p:nvGrpSpPr>
        <p:grpSpPr>
          <a:xfrm>
            <a:off x="8554475" y="3906875"/>
            <a:ext cx="630584" cy="686062"/>
            <a:chOff x="8554475" y="3906875"/>
            <a:chExt cx="630584" cy="686062"/>
          </a:xfrm>
        </p:grpSpPr>
        <p:sp>
          <p:nvSpPr>
            <p:cNvPr id="1242" name="Google Shape;1242;p8"/>
            <p:cNvSpPr/>
            <p:nvPr/>
          </p:nvSpPr>
          <p:spPr>
            <a:xfrm>
              <a:off x="8691078" y="455443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8"/>
            <p:cNvSpPr/>
            <p:nvPr/>
          </p:nvSpPr>
          <p:spPr>
            <a:xfrm>
              <a:off x="8674131" y="4493324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8"/>
            <p:cNvSpPr/>
            <p:nvPr/>
          </p:nvSpPr>
          <p:spPr>
            <a:xfrm>
              <a:off x="8656670" y="4432215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8"/>
            <p:cNvSpPr/>
            <p:nvPr/>
          </p:nvSpPr>
          <p:spPr>
            <a:xfrm>
              <a:off x="8639724" y="4371104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8"/>
            <p:cNvSpPr/>
            <p:nvPr/>
          </p:nvSpPr>
          <p:spPr>
            <a:xfrm>
              <a:off x="8622777" y="430999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8"/>
            <p:cNvSpPr/>
            <p:nvPr/>
          </p:nvSpPr>
          <p:spPr>
            <a:xfrm>
              <a:off x="8605316" y="4248885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8"/>
            <p:cNvSpPr/>
            <p:nvPr/>
          </p:nvSpPr>
          <p:spPr>
            <a:xfrm>
              <a:off x="8588370" y="4187774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8"/>
            <p:cNvSpPr/>
            <p:nvPr/>
          </p:nvSpPr>
          <p:spPr>
            <a:xfrm>
              <a:off x="8571423" y="412666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8"/>
            <p:cNvSpPr/>
            <p:nvPr/>
          </p:nvSpPr>
          <p:spPr>
            <a:xfrm>
              <a:off x="8554475" y="406555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8"/>
            <p:cNvSpPr/>
            <p:nvPr/>
          </p:nvSpPr>
          <p:spPr>
            <a:xfrm>
              <a:off x="8747567" y="4538516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8"/>
            <p:cNvSpPr/>
            <p:nvPr/>
          </p:nvSpPr>
          <p:spPr>
            <a:xfrm>
              <a:off x="8730621" y="4477406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8"/>
            <p:cNvSpPr/>
            <p:nvPr/>
          </p:nvSpPr>
          <p:spPr>
            <a:xfrm>
              <a:off x="8713673" y="441629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8696214" y="4355185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8679267" y="4294075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8"/>
            <p:cNvSpPr/>
            <p:nvPr/>
          </p:nvSpPr>
          <p:spPr>
            <a:xfrm>
              <a:off x="8662319" y="423296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8"/>
            <p:cNvSpPr/>
            <p:nvPr/>
          </p:nvSpPr>
          <p:spPr>
            <a:xfrm>
              <a:off x="8645373" y="417185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8627913" y="4110745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8610965" y="4049636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8"/>
            <p:cNvSpPr/>
            <p:nvPr/>
          </p:nvSpPr>
          <p:spPr>
            <a:xfrm>
              <a:off x="8804570" y="4523110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8"/>
            <p:cNvSpPr/>
            <p:nvPr/>
          </p:nvSpPr>
          <p:spPr>
            <a:xfrm>
              <a:off x="8787623" y="4462000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8770162" y="4400889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8753216" y="4339780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8"/>
            <p:cNvSpPr/>
            <p:nvPr/>
          </p:nvSpPr>
          <p:spPr>
            <a:xfrm>
              <a:off x="8736269" y="4278156"/>
              <a:ext cx="40014" cy="39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2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8"/>
            <p:cNvSpPr/>
            <p:nvPr/>
          </p:nvSpPr>
          <p:spPr>
            <a:xfrm>
              <a:off x="8718808" y="4217045"/>
              <a:ext cx="40554" cy="39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2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8701862" y="4155936"/>
              <a:ext cx="40554" cy="39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2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8684915" y="4094827"/>
              <a:ext cx="40014" cy="39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2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8"/>
            <p:cNvSpPr/>
            <p:nvPr/>
          </p:nvSpPr>
          <p:spPr>
            <a:xfrm>
              <a:off x="8667969" y="4033716"/>
              <a:ext cx="40014" cy="39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2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8"/>
            <p:cNvSpPr/>
            <p:nvPr/>
          </p:nvSpPr>
          <p:spPr>
            <a:xfrm>
              <a:off x="8861059" y="4507189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8844112" y="4446080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8827166" y="4384970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8809706" y="4323859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8792758" y="4262750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8775812" y="4201639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8758865" y="4140530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8741404" y="407942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8"/>
            <p:cNvSpPr/>
            <p:nvPr/>
          </p:nvSpPr>
          <p:spPr>
            <a:xfrm>
              <a:off x="8724458" y="4018310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8"/>
            <p:cNvSpPr/>
            <p:nvPr/>
          </p:nvSpPr>
          <p:spPr>
            <a:xfrm>
              <a:off x="8918062" y="4491271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8901115" y="4430160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8883655" y="436905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8866708" y="4307941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8849761" y="4246830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8832301" y="418572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8815354" y="4124610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8798407" y="406350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8"/>
            <p:cNvSpPr/>
            <p:nvPr/>
          </p:nvSpPr>
          <p:spPr>
            <a:xfrm>
              <a:off x="8781461" y="400239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8"/>
            <p:cNvSpPr/>
            <p:nvPr/>
          </p:nvSpPr>
          <p:spPr>
            <a:xfrm>
              <a:off x="8974551" y="447535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8957604" y="441424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8940658" y="4353131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8923197" y="429202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8906250" y="423091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8889304" y="4169801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8872356" y="4108691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8854896" y="4047581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8837950" y="3986472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9031553" y="445943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8"/>
            <p:cNvSpPr/>
            <p:nvPr/>
          </p:nvSpPr>
          <p:spPr>
            <a:xfrm>
              <a:off x="9014607" y="4398321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8"/>
            <p:cNvSpPr/>
            <p:nvPr/>
          </p:nvSpPr>
          <p:spPr>
            <a:xfrm>
              <a:off x="8997147" y="4337212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8980199" y="4276101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8"/>
            <p:cNvSpPr/>
            <p:nvPr/>
          </p:nvSpPr>
          <p:spPr>
            <a:xfrm>
              <a:off x="8963253" y="421499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8"/>
            <p:cNvSpPr/>
            <p:nvPr/>
          </p:nvSpPr>
          <p:spPr>
            <a:xfrm>
              <a:off x="8945793" y="4153882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8928846" y="4092772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8911900" y="4031663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8894953" y="397055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128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8"/>
            <p:cNvSpPr/>
            <p:nvPr/>
          </p:nvSpPr>
          <p:spPr>
            <a:xfrm>
              <a:off x="9088042" y="4443513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8"/>
            <p:cNvSpPr/>
            <p:nvPr/>
          </p:nvSpPr>
          <p:spPr>
            <a:xfrm>
              <a:off x="9071096" y="4382403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9054150" y="432129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9036689" y="4260183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9019743" y="4199072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9002796" y="413796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8985848" y="4076853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8968389" y="4015742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9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8951442" y="3954633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9145045" y="442759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9128099" y="4366483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9110639" y="4305373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9093691" y="4244262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062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076745" y="4183153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9059285" y="4122042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9042338" y="4060934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9025392" y="3999824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9008444" y="3938713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9133235" y="4167233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9116287" y="4106124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9099341" y="4045014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9081881" y="3983904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9064933" y="3922794"/>
              <a:ext cx="4055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858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9138884" y="3967984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9121936" y="3906875"/>
              <a:ext cx="40014" cy="385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785" y="0"/>
                  </a:moveTo>
                  <a:lnTo>
                    <a:pt x="0" y="16416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12"/>
          <p:cNvSpPr/>
          <p:nvPr/>
        </p:nvSpPr>
        <p:spPr>
          <a:xfrm>
            <a:off x="8595299" y="11425"/>
            <a:ext cx="548694" cy="51320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B0D18">
              <a:alpha val="2235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12"/>
          <p:cNvSpPr/>
          <p:nvPr/>
        </p:nvSpPr>
        <p:spPr>
          <a:xfrm>
            <a:off x="8331983" y="4622447"/>
            <a:ext cx="811998" cy="5210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2606"/>
                </a:lnTo>
                <a:lnTo>
                  <a:pt x="12137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98" name="Google Shape;1998;p12"/>
          <p:cNvSpPr/>
          <p:nvPr/>
        </p:nvSpPr>
        <p:spPr>
          <a:xfrm>
            <a:off x="-1906" y="4307830"/>
            <a:ext cx="9145926" cy="8443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0807" y="13766"/>
                </a:lnTo>
                <a:lnTo>
                  <a:pt x="15597" y="1338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Google Shape;1999;p12"/>
          <p:cNvSpPr/>
          <p:nvPr/>
        </p:nvSpPr>
        <p:spPr>
          <a:xfrm>
            <a:off x="8547257" y="-2"/>
            <a:ext cx="561492" cy="355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1918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p12"/>
          <p:cNvSpPr/>
          <p:nvPr/>
        </p:nvSpPr>
        <p:spPr>
          <a:xfrm>
            <a:off x="7209472" y="-2"/>
            <a:ext cx="1714014" cy="11206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44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1" name="Google Shape;2001;p12"/>
          <p:cNvSpPr/>
          <p:nvPr/>
        </p:nvSpPr>
        <p:spPr>
          <a:xfrm>
            <a:off x="7199947" y="-1"/>
            <a:ext cx="782460" cy="4548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262" y="0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2" name="Google Shape;2002;p12"/>
          <p:cNvSpPr/>
          <p:nvPr/>
        </p:nvSpPr>
        <p:spPr>
          <a:xfrm>
            <a:off x="8238172" y="65244"/>
            <a:ext cx="905850" cy="6376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92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3" name="Google Shape;2003;p12"/>
          <p:cNvSpPr/>
          <p:nvPr/>
        </p:nvSpPr>
        <p:spPr>
          <a:xfrm>
            <a:off x="7732870" y="-1"/>
            <a:ext cx="1080594" cy="681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903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4" name="Google Shape;2004;p12"/>
          <p:cNvSpPr/>
          <p:nvPr/>
        </p:nvSpPr>
        <p:spPr>
          <a:xfrm>
            <a:off x="8116251" y="234313"/>
            <a:ext cx="1027728" cy="7315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377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5" name="Google Shape;2005;p12"/>
          <p:cNvSpPr/>
          <p:nvPr/>
        </p:nvSpPr>
        <p:spPr>
          <a:xfrm>
            <a:off x="8783001" y="741520"/>
            <a:ext cx="360990" cy="251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514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6" name="Google Shape;2006;p12"/>
          <p:cNvSpPr/>
          <p:nvPr/>
        </p:nvSpPr>
        <p:spPr>
          <a:xfrm>
            <a:off x="7926228" y="-1"/>
            <a:ext cx="173826" cy="1128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06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7" name="Google Shape;2007;p12"/>
          <p:cNvSpPr/>
          <p:nvPr/>
        </p:nvSpPr>
        <p:spPr>
          <a:xfrm>
            <a:off x="7222331" y="-2"/>
            <a:ext cx="1309662" cy="8491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09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8" name="Google Shape;2008;p12"/>
          <p:cNvSpPr/>
          <p:nvPr/>
        </p:nvSpPr>
        <p:spPr>
          <a:xfrm>
            <a:off x="7729537" y="-2"/>
            <a:ext cx="507222" cy="3281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58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9" name="Google Shape;2009;p12"/>
          <p:cNvGrpSpPr/>
          <p:nvPr/>
        </p:nvGrpSpPr>
        <p:grpSpPr>
          <a:xfrm>
            <a:off x="-21250" y="104800"/>
            <a:ext cx="1050747" cy="844380"/>
            <a:chOff x="-21250" y="104800"/>
            <a:chExt cx="1050747" cy="844380"/>
          </a:xfrm>
        </p:grpSpPr>
        <p:sp>
          <p:nvSpPr>
            <p:cNvPr id="2010" name="Google Shape;2010;p12"/>
            <p:cNvSpPr/>
            <p:nvPr/>
          </p:nvSpPr>
          <p:spPr>
            <a:xfrm>
              <a:off x="973823" y="11543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1" name="Google Shape;2011;p12"/>
            <p:cNvSpPr/>
            <p:nvPr/>
          </p:nvSpPr>
          <p:spPr>
            <a:xfrm>
              <a:off x="973197" y="211751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2" name="Google Shape;2012;p12"/>
            <p:cNvSpPr/>
            <p:nvPr/>
          </p:nvSpPr>
          <p:spPr>
            <a:xfrm>
              <a:off x="971946" y="30869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3" name="Google Shape;2013;p12"/>
            <p:cNvSpPr/>
            <p:nvPr/>
          </p:nvSpPr>
          <p:spPr>
            <a:xfrm>
              <a:off x="970696" y="405015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4" name="Google Shape;2014;p12"/>
            <p:cNvSpPr/>
            <p:nvPr/>
          </p:nvSpPr>
          <p:spPr>
            <a:xfrm>
              <a:off x="970070" y="501958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5" name="Google Shape;2015;p12"/>
            <p:cNvSpPr/>
            <p:nvPr/>
          </p:nvSpPr>
          <p:spPr>
            <a:xfrm>
              <a:off x="968819" y="59827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6" name="Google Shape;2016;p12"/>
            <p:cNvSpPr/>
            <p:nvPr/>
          </p:nvSpPr>
          <p:spPr>
            <a:xfrm>
              <a:off x="967568" y="69522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7" name="Google Shape;2017;p12"/>
            <p:cNvSpPr/>
            <p:nvPr/>
          </p:nvSpPr>
          <p:spPr>
            <a:xfrm>
              <a:off x="966316" y="791540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8" name="Google Shape;2018;p12"/>
            <p:cNvSpPr/>
            <p:nvPr/>
          </p:nvSpPr>
          <p:spPr>
            <a:xfrm>
              <a:off x="965692" y="888484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9" name="Google Shape;2019;p12"/>
            <p:cNvSpPr/>
            <p:nvPr/>
          </p:nvSpPr>
          <p:spPr>
            <a:xfrm>
              <a:off x="884385" y="114182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0" name="Google Shape;2020;p12"/>
            <p:cNvSpPr/>
            <p:nvPr/>
          </p:nvSpPr>
          <p:spPr>
            <a:xfrm>
              <a:off x="883134" y="21112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1" name="Google Shape;2021;p12"/>
            <p:cNvSpPr/>
            <p:nvPr/>
          </p:nvSpPr>
          <p:spPr>
            <a:xfrm>
              <a:off x="882509" y="307444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2" name="Google Shape;2022;p12"/>
            <p:cNvSpPr/>
            <p:nvPr/>
          </p:nvSpPr>
          <p:spPr>
            <a:xfrm>
              <a:off x="881258" y="404388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3" name="Google Shape;2023;p12"/>
            <p:cNvSpPr/>
            <p:nvPr/>
          </p:nvSpPr>
          <p:spPr>
            <a:xfrm>
              <a:off x="880007" y="50070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4" name="Google Shape;2024;p12"/>
            <p:cNvSpPr/>
            <p:nvPr/>
          </p:nvSpPr>
          <p:spPr>
            <a:xfrm>
              <a:off x="878755" y="59765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5" name="Google Shape;2025;p12"/>
            <p:cNvSpPr/>
            <p:nvPr/>
          </p:nvSpPr>
          <p:spPr>
            <a:xfrm>
              <a:off x="878131" y="69397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6" name="Google Shape;2026;p12"/>
            <p:cNvSpPr/>
            <p:nvPr/>
          </p:nvSpPr>
          <p:spPr>
            <a:xfrm>
              <a:off x="876880" y="79091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7" name="Google Shape;2027;p12"/>
            <p:cNvSpPr/>
            <p:nvPr/>
          </p:nvSpPr>
          <p:spPr>
            <a:xfrm>
              <a:off x="875628" y="88723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8" name="Google Shape;2028;p12"/>
            <p:cNvSpPr/>
            <p:nvPr/>
          </p:nvSpPr>
          <p:spPr>
            <a:xfrm>
              <a:off x="794947" y="113557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9" name="Google Shape;2029;p12"/>
            <p:cNvSpPr/>
            <p:nvPr/>
          </p:nvSpPr>
          <p:spPr>
            <a:xfrm>
              <a:off x="793697" y="20987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0" name="Google Shape;2030;p12"/>
            <p:cNvSpPr/>
            <p:nvPr/>
          </p:nvSpPr>
          <p:spPr>
            <a:xfrm>
              <a:off x="792445" y="30682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p12"/>
            <p:cNvSpPr/>
            <p:nvPr/>
          </p:nvSpPr>
          <p:spPr>
            <a:xfrm>
              <a:off x="791195" y="40313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2" name="Google Shape;2032;p12"/>
            <p:cNvSpPr/>
            <p:nvPr/>
          </p:nvSpPr>
          <p:spPr>
            <a:xfrm>
              <a:off x="790569" y="50008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3" name="Google Shape;2033;p12"/>
            <p:cNvSpPr/>
            <p:nvPr/>
          </p:nvSpPr>
          <p:spPr>
            <a:xfrm>
              <a:off x="789318" y="59640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4" name="Google Shape;2034;p12"/>
            <p:cNvSpPr/>
            <p:nvPr/>
          </p:nvSpPr>
          <p:spPr>
            <a:xfrm>
              <a:off x="788068" y="69334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5" name="Google Shape;2035;p12"/>
            <p:cNvSpPr/>
            <p:nvPr/>
          </p:nvSpPr>
          <p:spPr>
            <a:xfrm>
              <a:off x="787442" y="789663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6" name="Google Shape;2036;p12"/>
            <p:cNvSpPr/>
            <p:nvPr/>
          </p:nvSpPr>
          <p:spPr>
            <a:xfrm>
              <a:off x="786190" y="885982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7" name="Google Shape;2037;p12"/>
            <p:cNvSpPr/>
            <p:nvPr/>
          </p:nvSpPr>
          <p:spPr>
            <a:xfrm>
              <a:off x="704883" y="112305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8" name="Google Shape;2038;p12"/>
            <p:cNvSpPr/>
            <p:nvPr/>
          </p:nvSpPr>
          <p:spPr>
            <a:xfrm>
              <a:off x="703634" y="209249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9" name="Google Shape;2039;p12"/>
            <p:cNvSpPr/>
            <p:nvPr/>
          </p:nvSpPr>
          <p:spPr>
            <a:xfrm>
              <a:off x="703008" y="305568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0" name="Google Shape;2040;p12"/>
            <p:cNvSpPr/>
            <p:nvPr/>
          </p:nvSpPr>
          <p:spPr>
            <a:xfrm>
              <a:off x="701756" y="40251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1" name="Google Shape;2041;p12"/>
            <p:cNvSpPr/>
            <p:nvPr/>
          </p:nvSpPr>
          <p:spPr>
            <a:xfrm>
              <a:off x="700506" y="498831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2" name="Google Shape;2042;p12"/>
            <p:cNvSpPr/>
            <p:nvPr/>
          </p:nvSpPr>
          <p:spPr>
            <a:xfrm>
              <a:off x="699881" y="595775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3" name="Google Shape;2043;p12"/>
            <p:cNvSpPr/>
            <p:nvPr/>
          </p:nvSpPr>
          <p:spPr>
            <a:xfrm>
              <a:off x="698629" y="69209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4" name="Google Shape;2044;p12"/>
            <p:cNvSpPr/>
            <p:nvPr/>
          </p:nvSpPr>
          <p:spPr>
            <a:xfrm>
              <a:off x="697379" y="78841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5" name="Google Shape;2045;p12"/>
            <p:cNvSpPr/>
            <p:nvPr/>
          </p:nvSpPr>
          <p:spPr>
            <a:xfrm>
              <a:off x="696127" y="88535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6" name="Google Shape;2046;p12"/>
            <p:cNvSpPr/>
            <p:nvPr/>
          </p:nvSpPr>
          <p:spPr>
            <a:xfrm>
              <a:off x="615447" y="111681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7" name="Google Shape;2047;p12"/>
            <p:cNvSpPr/>
            <p:nvPr/>
          </p:nvSpPr>
          <p:spPr>
            <a:xfrm>
              <a:off x="614194" y="208000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8" name="Google Shape;2048;p12"/>
            <p:cNvSpPr/>
            <p:nvPr/>
          </p:nvSpPr>
          <p:spPr>
            <a:xfrm>
              <a:off x="612944" y="304944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p12"/>
            <p:cNvSpPr/>
            <p:nvPr/>
          </p:nvSpPr>
          <p:spPr>
            <a:xfrm>
              <a:off x="612320" y="401261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12"/>
            <p:cNvSpPr/>
            <p:nvPr/>
          </p:nvSpPr>
          <p:spPr>
            <a:xfrm>
              <a:off x="611067" y="49758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1" name="Google Shape;2051;p12"/>
            <p:cNvSpPr/>
            <p:nvPr/>
          </p:nvSpPr>
          <p:spPr>
            <a:xfrm>
              <a:off x="609817" y="59452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2" name="Google Shape;2052;p12"/>
            <p:cNvSpPr/>
            <p:nvPr/>
          </p:nvSpPr>
          <p:spPr>
            <a:xfrm>
              <a:off x="608565" y="69084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12"/>
            <p:cNvSpPr/>
            <p:nvPr/>
          </p:nvSpPr>
          <p:spPr>
            <a:xfrm>
              <a:off x="607940" y="78778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12"/>
            <p:cNvSpPr/>
            <p:nvPr/>
          </p:nvSpPr>
          <p:spPr>
            <a:xfrm>
              <a:off x="606690" y="88410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12"/>
            <p:cNvSpPr/>
            <p:nvPr/>
          </p:nvSpPr>
          <p:spPr>
            <a:xfrm>
              <a:off x="525383" y="11043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12"/>
            <p:cNvSpPr/>
            <p:nvPr/>
          </p:nvSpPr>
          <p:spPr>
            <a:xfrm>
              <a:off x="524758" y="207374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12"/>
            <p:cNvSpPr/>
            <p:nvPr/>
          </p:nvSpPr>
          <p:spPr>
            <a:xfrm>
              <a:off x="523505" y="30369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12"/>
            <p:cNvSpPr/>
            <p:nvPr/>
          </p:nvSpPr>
          <p:spPr>
            <a:xfrm>
              <a:off x="522256" y="40001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12"/>
            <p:cNvSpPr/>
            <p:nvPr/>
          </p:nvSpPr>
          <p:spPr>
            <a:xfrm>
              <a:off x="521004" y="49695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12"/>
            <p:cNvSpPr/>
            <p:nvPr/>
          </p:nvSpPr>
          <p:spPr>
            <a:xfrm>
              <a:off x="520378" y="593274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12"/>
            <p:cNvSpPr/>
            <p:nvPr/>
          </p:nvSpPr>
          <p:spPr>
            <a:xfrm>
              <a:off x="519128" y="690218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12"/>
            <p:cNvSpPr/>
            <p:nvPr/>
          </p:nvSpPr>
          <p:spPr>
            <a:xfrm>
              <a:off x="517876" y="78653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12"/>
            <p:cNvSpPr/>
            <p:nvPr/>
          </p:nvSpPr>
          <p:spPr>
            <a:xfrm>
              <a:off x="517251" y="883480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12"/>
            <p:cNvSpPr/>
            <p:nvPr/>
          </p:nvSpPr>
          <p:spPr>
            <a:xfrm>
              <a:off x="435944" y="10917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12"/>
            <p:cNvSpPr/>
            <p:nvPr/>
          </p:nvSpPr>
          <p:spPr>
            <a:xfrm>
              <a:off x="434694" y="20612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12"/>
            <p:cNvSpPr/>
            <p:nvPr/>
          </p:nvSpPr>
          <p:spPr>
            <a:xfrm>
              <a:off x="433442" y="30244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12"/>
            <p:cNvSpPr/>
            <p:nvPr/>
          </p:nvSpPr>
          <p:spPr>
            <a:xfrm>
              <a:off x="432817" y="39938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12"/>
            <p:cNvSpPr/>
            <p:nvPr/>
          </p:nvSpPr>
          <p:spPr>
            <a:xfrm>
              <a:off x="431567" y="49570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12"/>
            <p:cNvSpPr/>
            <p:nvPr/>
          </p:nvSpPr>
          <p:spPr>
            <a:xfrm>
              <a:off x="430315" y="59264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12"/>
            <p:cNvSpPr/>
            <p:nvPr/>
          </p:nvSpPr>
          <p:spPr>
            <a:xfrm>
              <a:off x="429690" y="688966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12"/>
            <p:cNvSpPr/>
            <p:nvPr/>
          </p:nvSpPr>
          <p:spPr>
            <a:xfrm>
              <a:off x="428440" y="78591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12"/>
            <p:cNvSpPr/>
            <p:nvPr/>
          </p:nvSpPr>
          <p:spPr>
            <a:xfrm>
              <a:off x="427188" y="882230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12"/>
            <p:cNvSpPr/>
            <p:nvPr/>
          </p:nvSpPr>
          <p:spPr>
            <a:xfrm>
              <a:off x="345882" y="108554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12"/>
            <p:cNvSpPr/>
            <p:nvPr/>
          </p:nvSpPr>
          <p:spPr>
            <a:xfrm>
              <a:off x="345256" y="204872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12"/>
            <p:cNvSpPr/>
            <p:nvPr/>
          </p:nvSpPr>
          <p:spPr>
            <a:xfrm>
              <a:off x="344006" y="301816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6" name="Google Shape;2076;p12"/>
            <p:cNvSpPr/>
            <p:nvPr/>
          </p:nvSpPr>
          <p:spPr>
            <a:xfrm>
              <a:off x="342755" y="398134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7" name="Google Shape;2077;p12"/>
            <p:cNvSpPr/>
            <p:nvPr/>
          </p:nvSpPr>
          <p:spPr>
            <a:xfrm>
              <a:off x="342128" y="495078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8" name="Google Shape;2078;p12"/>
            <p:cNvSpPr/>
            <p:nvPr/>
          </p:nvSpPr>
          <p:spPr>
            <a:xfrm>
              <a:off x="340878" y="59139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12"/>
            <p:cNvSpPr/>
            <p:nvPr/>
          </p:nvSpPr>
          <p:spPr>
            <a:xfrm>
              <a:off x="339628" y="68834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12"/>
            <p:cNvSpPr/>
            <p:nvPr/>
          </p:nvSpPr>
          <p:spPr>
            <a:xfrm>
              <a:off x="338377" y="784660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12"/>
            <p:cNvSpPr/>
            <p:nvPr/>
          </p:nvSpPr>
          <p:spPr>
            <a:xfrm>
              <a:off x="337751" y="88160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12"/>
            <p:cNvSpPr/>
            <p:nvPr/>
          </p:nvSpPr>
          <p:spPr>
            <a:xfrm>
              <a:off x="256444" y="10730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12"/>
            <p:cNvSpPr/>
            <p:nvPr/>
          </p:nvSpPr>
          <p:spPr>
            <a:xfrm>
              <a:off x="255193" y="20424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12"/>
            <p:cNvSpPr/>
            <p:nvPr/>
          </p:nvSpPr>
          <p:spPr>
            <a:xfrm>
              <a:off x="254567" y="300565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12"/>
            <p:cNvSpPr/>
            <p:nvPr/>
          </p:nvSpPr>
          <p:spPr>
            <a:xfrm>
              <a:off x="253317" y="397509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12"/>
            <p:cNvSpPr/>
            <p:nvPr/>
          </p:nvSpPr>
          <p:spPr>
            <a:xfrm>
              <a:off x="252066" y="49382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12"/>
            <p:cNvSpPr/>
            <p:nvPr/>
          </p:nvSpPr>
          <p:spPr>
            <a:xfrm>
              <a:off x="250815" y="59077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12"/>
            <p:cNvSpPr/>
            <p:nvPr/>
          </p:nvSpPr>
          <p:spPr>
            <a:xfrm>
              <a:off x="250190" y="687091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12"/>
            <p:cNvSpPr/>
            <p:nvPr/>
          </p:nvSpPr>
          <p:spPr>
            <a:xfrm>
              <a:off x="248939" y="78403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12"/>
            <p:cNvSpPr/>
            <p:nvPr/>
          </p:nvSpPr>
          <p:spPr>
            <a:xfrm>
              <a:off x="247688" y="88035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12"/>
            <p:cNvSpPr/>
            <p:nvPr/>
          </p:nvSpPr>
          <p:spPr>
            <a:xfrm>
              <a:off x="167007" y="106677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12"/>
            <p:cNvSpPr/>
            <p:nvPr/>
          </p:nvSpPr>
          <p:spPr>
            <a:xfrm>
              <a:off x="165755" y="202995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12"/>
            <p:cNvSpPr/>
            <p:nvPr/>
          </p:nvSpPr>
          <p:spPr>
            <a:xfrm>
              <a:off x="164505" y="29994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12"/>
            <p:cNvSpPr/>
            <p:nvPr/>
          </p:nvSpPr>
          <p:spPr>
            <a:xfrm>
              <a:off x="163254" y="39625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12"/>
            <p:cNvSpPr/>
            <p:nvPr/>
          </p:nvSpPr>
          <p:spPr>
            <a:xfrm>
              <a:off x="162628" y="49320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12"/>
            <p:cNvSpPr/>
            <p:nvPr/>
          </p:nvSpPr>
          <p:spPr>
            <a:xfrm>
              <a:off x="161378" y="58952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12"/>
            <p:cNvSpPr/>
            <p:nvPr/>
          </p:nvSpPr>
          <p:spPr>
            <a:xfrm>
              <a:off x="160127" y="685839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12"/>
            <p:cNvSpPr/>
            <p:nvPr/>
          </p:nvSpPr>
          <p:spPr>
            <a:xfrm>
              <a:off x="159500" y="782783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12"/>
            <p:cNvSpPr/>
            <p:nvPr/>
          </p:nvSpPr>
          <p:spPr>
            <a:xfrm>
              <a:off x="158251" y="879102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12"/>
            <p:cNvSpPr/>
            <p:nvPr/>
          </p:nvSpPr>
          <p:spPr>
            <a:xfrm>
              <a:off x="76943" y="10542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12"/>
            <p:cNvSpPr/>
            <p:nvPr/>
          </p:nvSpPr>
          <p:spPr>
            <a:xfrm>
              <a:off x="75693" y="20237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12"/>
            <p:cNvSpPr/>
            <p:nvPr/>
          </p:nvSpPr>
          <p:spPr>
            <a:xfrm>
              <a:off x="75066" y="298689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12"/>
            <p:cNvSpPr/>
            <p:nvPr/>
          </p:nvSpPr>
          <p:spPr>
            <a:xfrm>
              <a:off x="73815" y="39563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12"/>
            <p:cNvSpPr/>
            <p:nvPr/>
          </p:nvSpPr>
          <p:spPr>
            <a:xfrm>
              <a:off x="72566" y="491951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12"/>
            <p:cNvSpPr/>
            <p:nvPr/>
          </p:nvSpPr>
          <p:spPr>
            <a:xfrm>
              <a:off x="71939" y="588270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12"/>
            <p:cNvSpPr/>
            <p:nvPr/>
          </p:nvSpPr>
          <p:spPr>
            <a:xfrm>
              <a:off x="70688" y="685214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12"/>
            <p:cNvSpPr/>
            <p:nvPr/>
          </p:nvSpPr>
          <p:spPr>
            <a:xfrm>
              <a:off x="69438" y="78153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12"/>
            <p:cNvSpPr/>
            <p:nvPr/>
          </p:nvSpPr>
          <p:spPr>
            <a:xfrm>
              <a:off x="68188" y="878476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12"/>
            <p:cNvSpPr/>
            <p:nvPr/>
          </p:nvSpPr>
          <p:spPr>
            <a:xfrm>
              <a:off x="-12493" y="10480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12"/>
            <p:cNvSpPr/>
            <p:nvPr/>
          </p:nvSpPr>
          <p:spPr>
            <a:xfrm>
              <a:off x="-13744" y="20112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12"/>
            <p:cNvSpPr/>
            <p:nvPr/>
          </p:nvSpPr>
          <p:spPr>
            <a:xfrm>
              <a:off x="-14996" y="29743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12"/>
            <p:cNvSpPr/>
            <p:nvPr/>
          </p:nvSpPr>
          <p:spPr>
            <a:xfrm>
              <a:off x="-15620" y="394382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12"/>
            <p:cNvSpPr/>
            <p:nvPr/>
          </p:nvSpPr>
          <p:spPr>
            <a:xfrm>
              <a:off x="-16872" y="49070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12"/>
            <p:cNvSpPr/>
            <p:nvPr/>
          </p:nvSpPr>
          <p:spPr>
            <a:xfrm>
              <a:off x="-18123" y="58764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12"/>
            <p:cNvSpPr/>
            <p:nvPr/>
          </p:nvSpPr>
          <p:spPr>
            <a:xfrm>
              <a:off x="-19373" y="68396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12"/>
            <p:cNvSpPr/>
            <p:nvPr/>
          </p:nvSpPr>
          <p:spPr>
            <a:xfrm>
              <a:off x="-19999" y="780908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12"/>
            <p:cNvSpPr/>
            <p:nvPr/>
          </p:nvSpPr>
          <p:spPr>
            <a:xfrm>
              <a:off x="-21250" y="877225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8" name="Google Shape;2118;p12"/>
          <p:cNvSpPr/>
          <p:nvPr/>
        </p:nvSpPr>
        <p:spPr>
          <a:xfrm>
            <a:off x="78121" y="4352662"/>
            <a:ext cx="1135404" cy="790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471" y="2160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9" name="Google Shape;2119;p12"/>
          <p:cNvSpPr/>
          <p:nvPr/>
        </p:nvSpPr>
        <p:spPr>
          <a:xfrm>
            <a:off x="-974" y="4183630"/>
            <a:ext cx="985554" cy="730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0507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0" name="Google Shape;2120;p12"/>
          <p:cNvSpPr/>
          <p:nvPr/>
        </p:nvSpPr>
        <p:spPr>
          <a:xfrm>
            <a:off x="-974" y="4477372"/>
            <a:ext cx="353700" cy="2668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9736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1" name="Google Shape;2121;p12"/>
          <p:cNvSpPr/>
          <p:nvPr/>
        </p:nvSpPr>
        <p:spPr>
          <a:xfrm>
            <a:off x="-974" y="4571665"/>
            <a:ext cx="671760" cy="51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191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2" name="Google Shape;2122;p12"/>
          <p:cNvSpPr/>
          <p:nvPr/>
        </p:nvSpPr>
        <p:spPr>
          <a:xfrm>
            <a:off x="-974" y="3900751"/>
            <a:ext cx="985068" cy="7521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192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3" name="Google Shape;2123;p12"/>
          <p:cNvSpPr/>
          <p:nvPr/>
        </p:nvSpPr>
        <p:spPr>
          <a:xfrm>
            <a:off x="575219" y="4990986"/>
            <a:ext cx="219456" cy="1525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497" y="216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4" name="Google Shape;2124;p12"/>
          <p:cNvSpPr/>
          <p:nvPr/>
        </p:nvSpPr>
        <p:spPr>
          <a:xfrm>
            <a:off x="321890" y="4780239"/>
            <a:ext cx="580554" cy="3632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5222" y="2160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5" name="Google Shape;2125;p12"/>
          <p:cNvSpPr/>
          <p:nvPr/>
        </p:nvSpPr>
        <p:spPr>
          <a:xfrm>
            <a:off x="-974" y="4009383"/>
            <a:ext cx="1309662" cy="970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2047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6" name="Google Shape;2126;p12"/>
          <p:cNvSpPr/>
          <p:nvPr/>
        </p:nvSpPr>
        <p:spPr>
          <a:xfrm>
            <a:off x="277134" y="4628589"/>
            <a:ext cx="739584" cy="51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977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dk1"/>
        </a:solidFill>
        <a:effectLst/>
      </p:bgPr>
    </p:bg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13"/>
          <p:cNvSpPr/>
          <p:nvPr/>
        </p:nvSpPr>
        <p:spPr>
          <a:xfrm>
            <a:off x="8595299" y="11425"/>
            <a:ext cx="548694" cy="51320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162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9" name="Google Shape;2129;p13"/>
          <p:cNvSpPr/>
          <p:nvPr/>
        </p:nvSpPr>
        <p:spPr>
          <a:xfrm>
            <a:off x="8331983" y="4622447"/>
            <a:ext cx="811998" cy="5210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2606"/>
                </a:lnTo>
                <a:lnTo>
                  <a:pt x="12137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0" name="Google Shape;2130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1" name="Google Shape;2131;p13"/>
          <p:cNvSpPr/>
          <p:nvPr/>
        </p:nvSpPr>
        <p:spPr>
          <a:xfrm>
            <a:off x="-1906" y="4307830"/>
            <a:ext cx="9145926" cy="8443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10807" y="13766"/>
                </a:lnTo>
                <a:lnTo>
                  <a:pt x="15597" y="13389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2" name="Google Shape;2132;p13"/>
          <p:cNvSpPr/>
          <p:nvPr/>
        </p:nvSpPr>
        <p:spPr>
          <a:xfrm>
            <a:off x="8547257" y="-2"/>
            <a:ext cx="561492" cy="3552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1918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3" name="Google Shape;2133;p13"/>
          <p:cNvSpPr/>
          <p:nvPr/>
        </p:nvSpPr>
        <p:spPr>
          <a:xfrm>
            <a:off x="7209472" y="-2"/>
            <a:ext cx="1714014" cy="11206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44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4" name="Google Shape;2134;p13"/>
          <p:cNvSpPr/>
          <p:nvPr/>
        </p:nvSpPr>
        <p:spPr>
          <a:xfrm>
            <a:off x="7199947" y="-1"/>
            <a:ext cx="782460" cy="4548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262" y="0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5" name="Google Shape;2135;p13"/>
          <p:cNvSpPr/>
          <p:nvPr/>
        </p:nvSpPr>
        <p:spPr>
          <a:xfrm>
            <a:off x="8238172" y="65244"/>
            <a:ext cx="905850" cy="6376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920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Google Shape;2136;p13"/>
          <p:cNvSpPr/>
          <p:nvPr/>
        </p:nvSpPr>
        <p:spPr>
          <a:xfrm>
            <a:off x="7732870" y="-1"/>
            <a:ext cx="1080594" cy="6810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1903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7" name="Google Shape;2137;p13"/>
          <p:cNvSpPr/>
          <p:nvPr/>
        </p:nvSpPr>
        <p:spPr>
          <a:xfrm>
            <a:off x="8116251" y="234313"/>
            <a:ext cx="1027728" cy="7315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377"/>
                </a:lnTo>
                <a:lnTo>
                  <a:pt x="216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8" name="Google Shape;2138;p13"/>
          <p:cNvSpPr/>
          <p:nvPr/>
        </p:nvSpPr>
        <p:spPr>
          <a:xfrm>
            <a:off x="8783001" y="741520"/>
            <a:ext cx="360990" cy="25147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1514"/>
                </a:moveTo>
                <a:lnTo>
                  <a:pt x="2160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9" name="Google Shape;2139;p13"/>
          <p:cNvSpPr/>
          <p:nvPr/>
        </p:nvSpPr>
        <p:spPr>
          <a:xfrm>
            <a:off x="7926228" y="-1"/>
            <a:ext cx="173826" cy="1128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06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p13"/>
          <p:cNvSpPr/>
          <p:nvPr/>
        </p:nvSpPr>
        <p:spPr>
          <a:xfrm>
            <a:off x="7222331" y="-2"/>
            <a:ext cx="1309662" cy="8491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09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1" name="Google Shape;2141;p13"/>
          <p:cNvSpPr/>
          <p:nvPr/>
        </p:nvSpPr>
        <p:spPr>
          <a:xfrm>
            <a:off x="7729537" y="-2"/>
            <a:ext cx="507222" cy="3281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205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42" name="Google Shape;2142;p13"/>
          <p:cNvGrpSpPr/>
          <p:nvPr/>
        </p:nvGrpSpPr>
        <p:grpSpPr>
          <a:xfrm>
            <a:off x="-21250" y="104800"/>
            <a:ext cx="1050747" cy="844380"/>
            <a:chOff x="-21250" y="104800"/>
            <a:chExt cx="1050747" cy="844380"/>
          </a:xfrm>
        </p:grpSpPr>
        <p:sp>
          <p:nvSpPr>
            <p:cNvPr id="2143" name="Google Shape;2143;p13"/>
            <p:cNvSpPr/>
            <p:nvPr/>
          </p:nvSpPr>
          <p:spPr>
            <a:xfrm>
              <a:off x="973823" y="11543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4" name="Google Shape;2144;p13"/>
            <p:cNvSpPr/>
            <p:nvPr/>
          </p:nvSpPr>
          <p:spPr>
            <a:xfrm>
              <a:off x="973197" y="211751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5" name="Google Shape;2145;p13"/>
            <p:cNvSpPr/>
            <p:nvPr/>
          </p:nvSpPr>
          <p:spPr>
            <a:xfrm>
              <a:off x="971946" y="30869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6" name="Google Shape;2146;p13"/>
            <p:cNvSpPr/>
            <p:nvPr/>
          </p:nvSpPr>
          <p:spPr>
            <a:xfrm>
              <a:off x="970696" y="405015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7" name="Google Shape;2147;p13"/>
            <p:cNvSpPr/>
            <p:nvPr/>
          </p:nvSpPr>
          <p:spPr>
            <a:xfrm>
              <a:off x="970070" y="501958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8" name="Google Shape;2148;p13"/>
            <p:cNvSpPr/>
            <p:nvPr/>
          </p:nvSpPr>
          <p:spPr>
            <a:xfrm>
              <a:off x="968819" y="59827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9" name="Google Shape;2149;p13"/>
            <p:cNvSpPr/>
            <p:nvPr/>
          </p:nvSpPr>
          <p:spPr>
            <a:xfrm>
              <a:off x="967568" y="69522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0" name="Google Shape;2150;p13"/>
            <p:cNvSpPr/>
            <p:nvPr/>
          </p:nvSpPr>
          <p:spPr>
            <a:xfrm>
              <a:off x="966316" y="791540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1" name="Google Shape;2151;p13"/>
            <p:cNvSpPr/>
            <p:nvPr/>
          </p:nvSpPr>
          <p:spPr>
            <a:xfrm>
              <a:off x="965692" y="888484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2" name="Google Shape;2152;p13"/>
            <p:cNvSpPr/>
            <p:nvPr/>
          </p:nvSpPr>
          <p:spPr>
            <a:xfrm>
              <a:off x="884385" y="114182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3" name="Google Shape;2153;p13"/>
            <p:cNvSpPr/>
            <p:nvPr/>
          </p:nvSpPr>
          <p:spPr>
            <a:xfrm>
              <a:off x="883134" y="21112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13"/>
            <p:cNvSpPr/>
            <p:nvPr/>
          </p:nvSpPr>
          <p:spPr>
            <a:xfrm>
              <a:off x="882509" y="307444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5" name="Google Shape;2155;p13"/>
            <p:cNvSpPr/>
            <p:nvPr/>
          </p:nvSpPr>
          <p:spPr>
            <a:xfrm>
              <a:off x="881258" y="404388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6" name="Google Shape;2156;p13"/>
            <p:cNvSpPr/>
            <p:nvPr/>
          </p:nvSpPr>
          <p:spPr>
            <a:xfrm>
              <a:off x="880007" y="50070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13"/>
            <p:cNvSpPr/>
            <p:nvPr/>
          </p:nvSpPr>
          <p:spPr>
            <a:xfrm>
              <a:off x="878755" y="59765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8" name="Google Shape;2158;p13"/>
            <p:cNvSpPr/>
            <p:nvPr/>
          </p:nvSpPr>
          <p:spPr>
            <a:xfrm>
              <a:off x="878131" y="69397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9" name="Google Shape;2159;p13"/>
            <p:cNvSpPr/>
            <p:nvPr/>
          </p:nvSpPr>
          <p:spPr>
            <a:xfrm>
              <a:off x="876880" y="79091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0" name="Google Shape;2160;p13"/>
            <p:cNvSpPr/>
            <p:nvPr/>
          </p:nvSpPr>
          <p:spPr>
            <a:xfrm>
              <a:off x="875628" y="88723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1" name="Google Shape;2161;p13"/>
            <p:cNvSpPr/>
            <p:nvPr/>
          </p:nvSpPr>
          <p:spPr>
            <a:xfrm>
              <a:off x="794947" y="113557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2" name="Google Shape;2162;p13"/>
            <p:cNvSpPr/>
            <p:nvPr/>
          </p:nvSpPr>
          <p:spPr>
            <a:xfrm>
              <a:off x="793697" y="20987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3" name="Google Shape;2163;p13"/>
            <p:cNvSpPr/>
            <p:nvPr/>
          </p:nvSpPr>
          <p:spPr>
            <a:xfrm>
              <a:off x="792445" y="30682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4" name="Google Shape;2164;p13"/>
            <p:cNvSpPr/>
            <p:nvPr/>
          </p:nvSpPr>
          <p:spPr>
            <a:xfrm>
              <a:off x="791195" y="40313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p13"/>
            <p:cNvSpPr/>
            <p:nvPr/>
          </p:nvSpPr>
          <p:spPr>
            <a:xfrm>
              <a:off x="790569" y="50008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6" name="Google Shape;2166;p13"/>
            <p:cNvSpPr/>
            <p:nvPr/>
          </p:nvSpPr>
          <p:spPr>
            <a:xfrm>
              <a:off x="789318" y="59640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7" name="Google Shape;2167;p13"/>
            <p:cNvSpPr/>
            <p:nvPr/>
          </p:nvSpPr>
          <p:spPr>
            <a:xfrm>
              <a:off x="788068" y="69334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8" name="Google Shape;2168;p13"/>
            <p:cNvSpPr/>
            <p:nvPr/>
          </p:nvSpPr>
          <p:spPr>
            <a:xfrm>
              <a:off x="787442" y="789663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13"/>
            <p:cNvSpPr/>
            <p:nvPr/>
          </p:nvSpPr>
          <p:spPr>
            <a:xfrm>
              <a:off x="786190" y="885982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0" name="Google Shape;2170;p13"/>
            <p:cNvSpPr/>
            <p:nvPr/>
          </p:nvSpPr>
          <p:spPr>
            <a:xfrm>
              <a:off x="704883" y="112305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1" name="Google Shape;2171;p13"/>
            <p:cNvSpPr/>
            <p:nvPr/>
          </p:nvSpPr>
          <p:spPr>
            <a:xfrm>
              <a:off x="703634" y="209249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2" name="Google Shape;2172;p13"/>
            <p:cNvSpPr/>
            <p:nvPr/>
          </p:nvSpPr>
          <p:spPr>
            <a:xfrm>
              <a:off x="703008" y="305568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13"/>
            <p:cNvSpPr/>
            <p:nvPr/>
          </p:nvSpPr>
          <p:spPr>
            <a:xfrm>
              <a:off x="701756" y="40251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p13"/>
            <p:cNvSpPr/>
            <p:nvPr/>
          </p:nvSpPr>
          <p:spPr>
            <a:xfrm>
              <a:off x="700506" y="498831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5" name="Google Shape;2175;p13"/>
            <p:cNvSpPr/>
            <p:nvPr/>
          </p:nvSpPr>
          <p:spPr>
            <a:xfrm>
              <a:off x="699881" y="595775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6" name="Google Shape;2176;p13"/>
            <p:cNvSpPr/>
            <p:nvPr/>
          </p:nvSpPr>
          <p:spPr>
            <a:xfrm>
              <a:off x="698629" y="69209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7" name="Google Shape;2177;p13"/>
            <p:cNvSpPr/>
            <p:nvPr/>
          </p:nvSpPr>
          <p:spPr>
            <a:xfrm>
              <a:off x="697379" y="78841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8" name="Google Shape;2178;p13"/>
            <p:cNvSpPr/>
            <p:nvPr/>
          </p:nvSpPr>
          <p:spPr>
            <a:xfrm>
              <a:off x="696127" y="88535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9" name="Google Shape;2179;p13"/>
            <p:cNvSpPr/>
            <p:nvPr/>
          </p:nvSpPr>
          <p:spPr>
            <a:xfrm>
              <a:off x="615447" y="111681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0" name="Google Shape;2180;p13"/>
            <p:cNvSpPr/>
            <p:nvPr/>
          </p:nvSpPr>
          <p:spPr>
            <a:xfrm>
              <a:off x="614194" y="208000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1" name="Google Shape;2181;p13"/>
            <p:cNvSpPr/>
            <p:nvPr/>
          </p:nvSpPr>
          <p:spPr>
            <a:xfrm>
              <a:off x="612944" y="304944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2" name="Google Shape;2182;p13"/>
            <p:cNvSpPr/>
            <p:nvPr/>
          </p:nvSpPr>
          <p:spPr>
            <a:xfrm>
              <a:off x="612320" y="401261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3" name="Google Shape;2183;p13"/>
            <p:cNvSpPr/>
            <p:nvPr/>
          </p:nvSpPr>
          <p:spPr>
            <a:xfrm>
              <a:off x="611067" y="49758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4" name="Google Shape;2184;p13"/>
            <p:cNvSpPr/>
            <p:nvPr/>
          </p:nvSpPr>
          <p:spPr>
            <a:xfrm>
              <a:off x="609817" y="59452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5" name="Google Shape;2185;p13"/>
            <p:cNvSpPr/>
            <p:nvPr/>
          </p:nvSpPr>
          <p:spPr>
            <a:xfrm>
              <a:off x="608565" y="69084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6" name="Google Shape;2186;p13"/>
            <p:cNvSpPr/>
            <p:nvPr/>
          </p:nvSpPr>
          <p:spPr>
            <a:xfrm>
              <a:off x="607940" y="78778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7" name="Google Shape;2187;p13"/>
            <p:cNvSpPr/>
            <p:nvPr/>
          </p:nvSpPr>
          <p:spPr>
            <a:xfrm>
              <a:off x="606690" y="88410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8" name="Google Shape;2188;p13"/>
            <p:cNvSpPr/>
            <p:nvPr/>
          </p:nvSpPr>
          <p:spPr>
            <a:xfrm>
              <a:off x="525383" y="11043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9" name="Google Shape;2189;p13"/>
            <p:cNvSpPr/>
            <p:nvPr/>
          </p:nvSpPr>
          <p:spPr>
            <a:xfrm>
              <a:off x="524758" y="207374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0" name="Google Shape;2190;p13"/>
            <p:cNvSpPr/>
            <p:nvPr/>
          </p:nvSpPr>
          <p:spPr>
            <a:xfrm>
              <a:off x="523505" y="30369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p13"/>
            <p:cNvSpPr/>
            <p:nvPr/>
          </p:nvSpPr>
          <p:spPr>
            <a:xfrm>
              <a:off x="522256" y="40001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2" name="Google Shape;2192;p13"/>
            <p:cNvSpPr/>
            <p:nvPr/>
          </p:nvSpPr>
          <p:spPr>
            <a:xfrm>
              <a:off x="521004" y="49695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3" name="Google Shape;2193;p13"/>
            <p:cNvSpPr/>
            <p:nvPr/>
          </p:nvSpPr>
          <p:spPr>
            <a:xfrm>
              <a:off x="520378" y="593274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4" name="Google Shape;2194;p13"/>
            <p:cNvSpPr/>
            <p:nvPr/>
          </p:nvSpPr>
          <p:spPr>
            <a:xfrm>
              <a:off x="519128" y="690218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5" name="Google Shape;2195;p13"/>
            <p:cNvSpPr/>
            <p:nvPr/>
          </p:nvSpPr>
          <p:spPr>
            <a:xfrm>
              <a:off x="517876" y="78653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6" name="Google Shape;2196;p13"/>
            <p:cNvSpPr/>
            <p:nvPr/>
          </p:nvSpPr>
          <p:spPr>
            <a:xfrm>
              <a:off x="517251" y="883480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7" name="Google Shape;2197;p13"/>
            <p:cNvSpPr/>
            <p:nvPr/>
          </p:nvSpPr>
          <p:spPr>
            <a:xfrm>
              <a:off x="435944" y="10917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8" name="Google Shape;2198;p13"/>
            <p:cNvSpPr/>
            <p:nvPr/>
          </p:nvSpPr>
          <p:spPr>
            <a:xfrm>
              <a:off x="434694" y="20612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9" name="Google Shape;2199;p13"/>
            <p:cNvSpPr/>
            <p:nvPr/>
          </p:nvSpPr>
          <p:spPr>
            <a:xfrm>
              <a:off x="433442" y="30244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0" name="Google Shape;2200;p13"/>
            <p:cNvSpPr/>
            <p:nvPr/>
          </p:nvSpPr>
          <p:spPr>
            <a:xfrm>
              <a:off x="432817" y="39938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1" name="Google Shape;2201;p13"/>
            <p:cNvSpPr/>
            <p:nvPr/>
          </p:nvSpPr>
          <p:spPr>
            <a:xfrm>
              <a:off x="431567" y="49570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2" name="Google Shape;2202;p13"/>
            <p:cNvSpPr/>
            <p:nvPr/>
          </p:nvSpPr>
          <p:spPr>
            <a:xfrm>
              <a:off x="430315" y="59264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3" name="Google Shape;2203;p13"/>
            <p:cNvSpPr/>
            <p:nvPr/>
          </p:nvSpPr>
          <p:spPr>
            <a:xfrm>
              <a:off x="429690" y="688966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4" name="Google Shape;2204;p13"/>
            <p:cNvSpPr/>
            <p:nvPr/>
          </p:nvSpPr>
          <p:spPr>
            <a:xfrm>
              <a:off x="428440" y="78591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5" name="Google Shape;2205;p13"/>
            <p:cNvSpPr/>
            <p:nvPr/>
          </p:nvSpPr>
          <p:spPr>
            <a:xfrm>
              <a:off x="427188" y="882230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6" name="Google Shape;2206;p13"/>
            <p:cNvSpPr/>
            <p:nvPr/>
          </p:nvSpPr>
          <p:spPr>
            <a:xfrm>
              <a:off x="345882" y="108554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7" name="Google Shape;2207;p13"/>
            <p:cNvSpPr/>
            <p:nvPr/>
          </p:nvSpPr>
          <p:spPr>
            <a:xfrm>
              <a:off x="345256" y="204872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8" name="Google Shape;2208;p13"/>
            <p:cNvSpPr/>
            <p:nvPr/>
          </p:nvSpPr>
          <p:spPr>
            <a:xfrm>
              <a:off x="344006" y="301816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p13"/>
            <p:cNvSpPr/>
            <p:nvPr/>
          </p:nvSpPr>
          <p:spPr>
            <a:xfrm>
              <a:off x="342755" y="398134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0" name="Google Shape;2210;p13"/>
            <p:cNvSpPr/>
            <p:nvPr/>
          </p:nvSpPr>
          <p:spPr>
            <a:xfrm>
              <a:off x="342128" y="495078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1" name="Google Shape;2211;p13"/>
            <p:cNvSpPr/>
            <p:nvPr/>
          </p:nvSpPr>
          <p:spPr>
            <a:xfrm>
              <a:off x="340878" y="59139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2" name="Google Shape;2212;p13"/>
            <p:cNvSpPr/>
            <p:nvPr/>
          </p:nvSpPr>
          <p:spPr>
            <a:xfrm>
              <a:off x="339628" y="68834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3" name="Google Shape;2213;p13"/>
            <p:cNvSpPr/>
            <p:nvPr/>
          </p:nvSpPr>
          <p:spPr>
            <a:xfrm>
              <a:off x="338377" y="784660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4" name="Google Shape;2214;p13"/>
            <p:cNvSpPr/>
            <p:nvPr/>
          </p:nvSpPr>
          <p:spPr>
            <a:xfrm>
              <a:off x="337751" y="88160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5" name="Google Shape;2215;p13"/>
            <p:cNvSpPr/>
            <p:nvPr/>
          </p:nvSpPr>
          <p:spPr>
            <a:xfrm>
              <a:off x="256444" y="10730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6" name="Google Shape;2216;p13"/>
            <p:cNvSpPr/>
            <p:nvPr/>
          </p:nvSpPr>
          <p:spPr>
            <a:xfrm>
              <a:off x="255193" y="204247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7" name="Google Shape;2217;p13"/>
            <p:cNvSpPr/>
            <p:nvPr/>
          </p:nvSpPr>
          <p:spPr>
            <a:xfrm>
              <a:off x="254567" y="300565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13"/>
            <p:cNvSpPr/>
            <p:nvPr/>
          </p:nvSpPr>
          <p:spPr>
            <a:xfrm>
              <a:off x="253317" y="397509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13"/>
            <p:cNvSpPr/>
            <p:nvPr/>
          </p:nvSpPr>
          <p:spPr>
            <a:xfrm>
              <a:off x="252066" y="49382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13"/>
            <p:cNvSpPr/>
            <p:nvPr/>
          </p:nvSpPr>
          <p:spPr>
            <a:xfrm>
              <a:off x="250815" y="59077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13"/>
            <p:cNvSpPr/>
            <p:nvPr/>
          </p:nvSpPr>
          <p:spPr>
            <a:xfrm>
              <a:off x="250190" y="687091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13"/>
            <p:cNvSpPr/>
            <p:nvPr/>
          </p:nvSpPr>
          <p:spPr>
            <a:xfrm>
              <a:off x="248939" y="78403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3" name="Google Shape;2223;p13"/>
            <p:cNvSpPr/>
            <p:nvPr/>
          </p:nvSpPr>
          <p:spPr>
            <a:xfrm>
              <a:off x="247688" y="880352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4" name="Google Shape;2224;p13"/>
            <p:cNvSpPr/>
            <p:nvPr/>
          </p:nvSpPr>
          <p:spPr>
            <a:xfrm>
              <a:off x="167007" y="106677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5" name="Google Shape;2225;p13"/>
            <p:cNvSpPr/>
            <p:nvPr/>
          </p:nvSpPr>
          <p:spPr>
            <a:xfrm>
              <a:off x="165755" y="202995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6" name="Google Shape;2226;p13"/>
            <p:cNvSpPr/>
            <p:nvPr/>
          </p:nvSpPr>
          <p:spPr>
            <a:xfrm>
              <a:off x="164505" y="29994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7" name="Google Shape;2227;p13"/>
            <p:cNvSpPr/>
            <p:nvPr/>
          </p:nvSpPr>
          <p:spPr>
            <a:xfrm>
              <a:off x="163254" y="39625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8" name="Google Shape;2228;p13"/>
            <p:cNvSpPr/>
            <p:nvPr/>
          </p:nvSpPr>
          <p:spPr>
            <a:xfrm>
              <a:off x="162628" y="49320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9" name="Google Shape;2229;p13"/>
            <p:cNvSpPr/>
            <p:nvPr/>
          </p:nvSpPr>
          <p:spPr>
            <a:xfrm>
              <a:off x="161378" y="58952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0" name="Google Shape;2230;p13"/>
            <p:cNvSpPr/>
            <p:nvPr/>
          </p:nvSpPr>
          <p:spPr>
            <a:xfrm>
              <a:off x="160127" y="685839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1" name="Google Shape;2231;p13"/>
            <p:cNvSpPr/>
            <p:nvPr/>
          </p:nvSpPr>
          <p:spPr>
            <a:xfrm>
              <a:off x="159500" y="782783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2" name="Google Shape;2232;p13"/>
            <p:cNvSpPr/>
            <p:nvPr/>
          </p:nvSpPr>
          <p:spPr>
            <a:xfrm>
              <a:off x="158251" y="879102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3" name="Google Shape;2233;p13"/>
            <p:cNvSpPr/>
            <p:nvPr/>
          </p:nvSpPr>
          <p:spPr>
            <a:xfrm>
              <a:off x="76943" y="105426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4" name="Google Shape;2234;p13"/>
            <p:cNvSpPr/>
            <p:nvPr/>
          </p:nvSpPr>
          <p:spPr>
            <a:xfrm>
              <a:off x="75693" y="20237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5" name="Google Shape;2235;p13"/>
            <p:cNvSpPr/>
            <p:nvPr/>
          </p:nvSpPr>
          <p:spPr>
            <a:xfrm>
              <a:off x="75066" y="298689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6" name="Google Shape;2236;p13"/>
            <p:cNvSpPr/>
            <p:nvPr/>
          </p:nvSpPr>
          <p:spPr>
            <a:xfrm>
              <a:off x="73815" y="395633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7" name="Google Shape;2237;p13"/>
            <p:cNvSpPr/>
            <p:nvPr/>
          </p:nvSpPr>
          <p:spPr>
            <a:xfrm>
              <a:off x="72566" y="491951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8" name="Google Shape;2238;p13"/>
            <p:cNvSpPr/>
            <p:nvPr/>
          </p:nvSpPr>
          <p:spPr>
            <a:xfrm>
              <a:off x="71939" y="588270"/>
              <a:ext cx="55026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9" name="Google Shape;2239;p13"/>
            <p:cNvSpPr/>
            <p:nvPr/>
          </p:nvSpPr>
          <p:spPr>
            <a:xfrm>
              <a:off x="70688" y="685214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0" name="Google Shape;2240;p13"/>
            <p:cNvSpPr/>
            <p:nvPr/>
          </p:nvSpPr>
          <p:spPr>
            <a:xfrm>
              <a:off x="69438" y="78153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1" name="Google Shape;2241;p13"/>
            <p:cNvSpPr/>
            <p:nvPr/>
          </p:nvSpPr>
          <p:spPr>
            <a:xfrm>
              <a:off x="68188" y="878476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2" name="Google Shape;2242;p13"/>
            <p:cNvSpPr/>
            <p:nvPr/>
          </p:nvSpPr>
          <p:spPr>
            <a:xfrm>
              <a:off x="-12493" y="10480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3" name="Google Shape;2243;p13"/>
            <p:cNvSpPr/>
            <p:nvPr/>
          </p:nvSpPr>
          <p:spPr>
            <a:xfrm>
              <a:off x="-13744" y="201120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4" name="Google Shape;2244;p13"/>
            <p:cNvSpPr/>
            <p:nvPr/>
          </p:nvSpPr>
          <p:spPr>
            <a:xfrm>
              <a:off x="-14996" y="297438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5" name="Google Shape;2245;p13"/>
            <p:cNvSpPr/>
            <p:nvPr/>
          </p:nvSpPr>
          <p:spPr>
            <a:xfrm>
              <a:off x="-15620" y="394382"/>
              <a:ext cx="55026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6" name="Google Shape;2246;p13"/>
            <p:cNvSpPr/>
            <p:nvPr/>
          </p:nvSpPr>
          <p:spPr>
            <a:xfrm>
              <a:off x="-16872" y="490701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7" name="Google Shape;2247;p13"/>
            <p:cNvSpPr/>
            <p:nvPr/>
          </p:nvSpPr>
          <p:spPr>
            <a:xfrm>
              <a:off x="-18123" y="587645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134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8" name="Google Shape;2248;p13"/>
            <p:cNvSpPr/>
            <p:nvPr/>
          </p:nvSpPr>
          <p:spPr>
            <a:xfrm>
              <a:off x="-19373" y="683963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9" name="Google Shape;2249;p13"/>
            <p:cNvSpPr/>
            <p:nvPr/>
          </p:nvSpPr>
          <p:spPr>
            <a:xfrm>
              <a:off x="-19999" y="780908"/>
              <a:ext cx="55674" cy="606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911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13"/>
            <p:cNvSpPr/>
            <p:nvPr/>
          </p:nvSpPr>
          <p:spPr>
            <a:xfrm>
              <a:off x="-21250" y="877225"/>
              <a:ext cx="55674" cy="6123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1020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FFFFFF">
                <a:alpha val="16200"/>
              </a:srgbClr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1" name="Google Shape;2251;p13"/>
          <p:cNvSpPr/>
          <p:nvPr/>
        </p:nvSpPr>
        <p:spPr>
          <a:xfrm>
            <a:off x="78121" y="4352662"/>
            <a:ext cx="1135404" cy="7908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471" y="216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2" name="Google Shape;2252;p13"/>
          <p:cNvSpPr/>
          <p:nvPr/>
        </p:nvSpPr>
        <p:spPr>
          <a:xfrm>
            <a:off x="-974" y="4183630"/>
            <a:ext cx="985554" cy="7300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0507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3" name="Google Shape;2253;p13"/>
          <p:cNvSpPr/>
          <p:nvPr/>
        </p:nvSpPr>
        <p:spPr>
          <a:xfrm>
            <a:off x="-974" y="4477372"/>
            <a:ext cx="353700" cy="2668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9736"/>
                </a:moveTo>
                <a:lnTo>
                  <a:pt x="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4" name="Google Shape;2254;p13"/>
          <p:cNvSpPr/>
          <p:nvPr/>
        </p:nvSpPr>
        <p:spPr>
          <a:xfrm>
            <a:off x="-974" y="4571665"/>
            <a:ext cx="671760" cy="51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1910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5" name="Google Shape;2255;p13"/>
          <p:cNvSpPr/>
          <p:nvPr/>
        </p:nvSpPr>
        <p:spPr>
          <a:xfrm>
            <a:off x="-974" y="3900751"/>
            <a:ext cx="985068" cy="75216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1927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6" name="Google Shape;2256;p13"/>
          <p:cNvSpPr/>
          <p:nvPr/>
        </p:nvSpPr>
        <p:spPr>
          <a:xfrm>
            <a:off x="575219" y="4990986"/>
            <a:ext cx="219456" cy="1525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  <a:lnTo>
                  <a:pt x="1497" y="216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7" name="Google Shape;2257;p13"/>
          <p:cNvSpPr/>
          <p:nvPr/>
        </p:nvSpPr>
        <p:spPr>
          <a:xfrm>
            <a:off x="321890" y="4780239"/>
            <a:ext cx="580554" cy="3632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5222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8" name="Google Shape;2258;p13"/>
          <p:cNvSpPr/>
          <p:nvPr/>
        </p:nvSpPr>
        <p:spPr>
          <a:xfrm>
            <a:off x="-974" y="4009383"/>
            <a:ext cx="1309662" cy="9703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  <a:lnTo>
                  <a:pt x="0" y="2047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9" name="Google Shape;2259;p13"/>
          <p:cNvSpPr/>
          <p:nvPr/>
        </p:nvSpPr>
        <p:spPr>
          <a:xfrm>
            <a:off x="277134" y="4628589"/>
            <a:ext cx="739584" cy="5148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977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15/04/2022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03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15/04/2022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0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15/04/2022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72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6200" y="511500"/>
            <a:ext cx="52626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6150" y="1418300"/>
            <a:ext cx="6746700" cy="28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Light"/>
              <a:buChar char="▰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1pPr>
            <a:lvl2pPr marL="914400" lvl="1" indent="-330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aira SemiCondensed Light"/>
              <a:buChar char="▱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2pPr>
            <a:lvl3pPr marL="1371600" lvl="2" indent="-381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ira SemiCondensed Light"/>
              <a:buChar char="▸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3pPr>
            <a:lvl4pPr marL="1828800" lvl="3" indent="-381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Char char="●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4pPr>
            <a:lvl5pPr marL="2286000" lvl="4" indent="-381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Char char="○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5pPr>
            <a:lvl6pPr marL="2743200" lvl="5" indent="-381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Char char="■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6pPr>
            <a:lvl7pPr marL="3200400" lvl="6" indent="-381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Char char="●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7pPr>
            <a:lvl8pPr marL="3657600" lvl="7" indent="-381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Char char="○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8pPr>
            <a:lvl9pPr marL="4114800" lvl="8" indent="-3810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Saira SemiCondensed Light"/>
              <a:buChar char="■"/>
              <a:defRPr sz="2400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600" i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buNone/>
              <a:defRPr sz="1600" i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buNone/>
              <a:defRPr sz="1600" i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buNone/>
              <a:defRPr sz="1600" i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buNone/>
              <a:defRPr sz="1600" i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buNone/>
              <a:defRPr sz="1600" i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buNone/>
              <a:defRPr sz="1600" i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buNone/>
              <a:defRPr sz="1600" i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buNone/>
              <a:defRPr sz="1600" i="1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8" r:id="rId5"/>
    <p:sldLayoutId id="2147483659" r:id="rId6"/>
    <p:sldLayoutId id="2147483661" r:id="rId7"/>
    <p:sldLayoutId id="2147483662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15/04/2022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61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14"/>
          <p:cNvSpPr txBox="1">
            <a:spLocks noGrp="1"/>
          </p:cNvSpPr>
          <p:nvPr>
            <p:ph type="ctrTitle"/>
          </p:nvPr>
        </p:nvSpPr>
        <p:spPr>
          <a:xfrm>
            <a:off x="873728" y="1529379"/>
            <a:ext cx="3583800" cy="290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</a:t>
            </a:r>
            <a:r>
              <a:rPr lang="en" dirty="0"/>
              <a:t>anna last    “longer“  in </a:t>
            </a:r>
            <a:r>
              <a:rPr lang="en" dirty="0">
                <a:solidFill>
                  <a:schemeClr val="accent1"/>
                </a:solidFill>
              </a:rPr>
              <a:t>professional </a:t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" dirty="0">
                <a:solidFill>
                  <a:schemeClr val="accent1"/>
                </a:solidFill>
              </a:rPr>
              <a:t>     </a:t>
            </a:r>
            <a:r>
              <a:rPr lang="en" sz="7200" dirty="0">
                <a:solidFill>
                  <a:srgbClr val="FF0000"/>
                </a:solidFill>
              </a:rPr>
              <a:t>nba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279;p16">
            <a:extLst>
              <a:ext uri="{FF2B5EF4-FFF2-40B4-BE49-F238E27FC236}">
                <a16:creationId xmlns:a16="http://schemas.microsoft.com/office/drawing/2014/main" id="{93DB4C02-894E-4099-98B1-FD225943A2EA}"/>
              </a:ext>
            </a:extLst>
          </p:cNvPr>
          <p:cNvSpPr txBox="1">
            <a:spLocks/>
          </p:cNvSpPr>
          <p:nvPr/>
        </p:nvSpPr>
        <p:spPr>
          <a:xfrm>
            <a:off x="624070" y="794565"/>
            <a:ext cx="7780314" cy="1141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dk1"/>
              </a:buClr>
              <a:buSzPts val="2800"/>
              <a:buFont typeface="Bebas Neue"/>
              <a:buNone/>
              <a:defRPr sz="9600" i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>
              <a:lnSpc>
                <a:spcPct val="90000"/>
              </a:lnSpc>
              <a:buClr>
                <a:schemeClr val="dk1"/>
              </a:buClr>
              <a:buSzPts val="2800"/>
              <a:buFont typeface="Bebas Neue"/>
              <a:buNone/>
              <a:defRPr sz="2800" i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>
              <a:lnSpc>
                <a:spcPct val="90000"/>
              </a:lnSpc>
              <a:buClr>
                <a:schemeClr val="dk1"/>
              </a:buClr>
              <a:buSzPts val="2800"/>
              <a:buFont typeface="Bebas Neue"/>
              <a:buNone/>
              <a:defRPr sz="2800" i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>
              <a:lnSpc>
                <a:spcPct val="90000"/>
              </a:lnSpc>
              <a:buClr>
                <a:schemeClr val="dk1"/>
              </a:buClr>
              <a:buSzPts val="2800"/>
              <a:buFont typeface="Bebas Neue"/>
              <a:buNone/>
              <a:defRPr sz="2800" i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>
              <a:lnSpc>
                <a:spcPct val="90000"/>
              </a:lnSpc>
              <a:buClr>
                <a:schemeClr val="dk1"/>
              </a:buClr>
              <a:buSzPts val="2800"/>
              <a:buFont typeface="Bebas Neue"/>
              <a:buNone/>
              <a:defRPr sz="2800" i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>
              <a:lnSpc>
                <a:spcPct val="90000"/>
              </a:lnSpc>
              <a:buClr>
                <a:schemeClr val="dk1"/>
              </a:buClr>
              <a:buSzPts val="2800"/>
              <a:buFont typeface="Bebas Neue"/>
              <a:buNone/>
              <a:defRPr sz="2800" i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>
              <a:lnSpc>
                <a:spcPct val="90000"/>
              </a:lnSpc>
              <a:buClr>
                <a:schemeClr val="dk1"/>
              </a:buClr>
              <a:buSzPts val="2800"/>
              <a:buFont typeface="Bebas Neue"/>
              <a:buNone/>
              <a:defRPr sz="2800" i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>
              <a:lnSpc>
                <a:spcPct val="90000"/>
              </a:lnSpc>
              <a:buClr>
                <a:schemeClr val="dk1"/>
              </a:buClr>
              <a:buSzPts val="2800"/>
              <a:buFont typeface="Bebas Neue"/>
              <a:buNone/>
              <a:defRPr sz="2800" i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>
              <a:lnSpc>
                <a:spcPct val="90000"/>
              </a:lnSpc>
              <a:buClr>
                <a:schemeClr val="dk1"/>
              </a:buClr>
              <a:buSzPts val="2800"/>
              <a:buFont typeface="Bebas Neue"/>
              <a:buNone/>
              <a:defRPr sz="2800" i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8000" dirty="0">
                <a:solidFill>
                  <a:schemeClr val="bg1"/>
                </a:solidFill>
              </a:rPr>
              <a:t>TECHNIQUE</a:t>
            </a:r>
          </a:p>
        </p:txBody>
      </p:sp>
      <p:sp>
        <p:nvSpPr>
          <p:cNvPr id="7" name="Google Shape;2280;p16">
            <a:extLst>
              <a:ext uri="{FF2B5EF4-FFF2-40B4-BE49-F238E27FC236}">
                <a16:creationId xmlns:a16="http://schemas.microsoft.com/office/drawing/2014/main" id="{C8124CEA-1FD9-49CA-B839-884C95D0DC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6257" y="2156721"/>
            <a:ext cx="5145972" cy="8300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buClr>
                <a:schemeClr val="accent2"/>
              </a:buClr>
              <a:buSzPts val="2000"/>
            </a:pPr>
            <a:r>
              <a:rPr lang="en-US" sz="2400" i="0" dirty="0">
                <a:solidFill>
                  <a:schemeClr val="bg1"/>
                </a:solidFill>
                <a:latin typeface="Saira Semi Condensed" panose="020B0604020202020204" charset="0"/>
                <a:cs typeface="Saira Semi Condensed" panose="020B0604020202020204" charset="0"/>
              </a:rPr>
              <a:t> </a:t>
            </a:r>
            <a:r>
              <a:rPr lang="en-US" sz="2400" i="0" dirty="0">
                <a:solidFill>
                  <a:schemeClr val="accent1"/>
                </a:solidFill>
                <a:latin typeface="Saira Semi Condensed" panose="020B0604020202020204" charset="0"/>
                <a:cs typeface="Saira Semi Condensed" panose="020B0604020202020204" charset="0"/>
              </a:rPr>
              <a:t>SKILL-SET RATIO </a:t>
            </a:r>
            <a:r>
              <a:rPr lang="en-US" sz="2400" i="0" dirty="0">
                <a:solidFill>
                  <a:schemeClr val="bg1"/>
                </a:solidFill>
                <a:latin typeface="Saira Semi Condensed" panose="020B0604020202020204" charset="0"/>
                <a:cs typeface="Saira Semi Condensed" panose="020B0604020202020204" charset="0"/>
              </a:rPr>
              <a:t>FOR EACH POSITION</a:t>
            </a:r>
          </a:p>
          <a:p>
            <a:pPr marL="171450" indent="-171450">
              <a:buClr>
                <a:schemeClr val="accent2"/>
              </a:buClr>
              <a:buSzPts val="2000"/>
            </a:pPr>
            <a:r>
              <a:rPr lang="en-US" sz="2400" i="0" dirty="0">
                <a:solidFill>
                  <a:schemeClr val="bg1"/>
                </a:solidFill>
                <a:latin typeface="Saira Semi Condensed" panose="020B0604020202020204" charset="0"/>
                <a:cs typeface="Saira Semi Condensed" panose="020B0604020202020204" charset="0"/>
              </a:rPr>
              <a:t> </a:t>
            </a:r>
            <a:r>
              <a:rPr lang="en-US" sz="2400" i="0" dirty="0">
                <a:solidFill>
                  <a:schemeClr val="accent1"/>
                </a:solidFill>
                <a:latin typeface="Saira Semi Condensed" panose="020B0604020202020204" charset="0"/>
                <a:cs typeface="Saira Semi Condensed" panose="020B0604020202020204" charset="0"/>
              </a:rPr>
              <a:t>PERFORMANCE STATS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D11A12F-1E5C-4DB8-B4BE-8DDDB288CC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9763138"/>
              </p:ext>
            </p:extLst>
          </p:nvPr>
        </p:nvGraphicFramePr>
        <p:xfrm>
          <a:off x="1091932" y="2226565"/>
          <a:ext cx="6472649" cy="3593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7A5BB7D-773E-4568-A5AC-A3E2C6F17E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1349253"/>
              </p:ext>
            </p:extLst>
          </p:nvPr>
        </p:nvGraphicFramePr>
        <p:xfrm>
          <a:off x="4572000" y="154982"/>
          <a:ext cx="5686425" cy="3217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9365D7A-4E47-456B-A6A0-F4D2EC771A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5637564"/>
              </p:ext>
            </p:extLst>
          </p:nvPr>
        </p:nvGraphicFramePr>
        <p:xfrm>
          <a:off x="-1256460" y="154982"/>
          <a:ext cx="5686425" cy="3217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A5146DF-4B54-4C75-AFA1-A13E5B831C1D}"/>
              </a:ext>
            </a:extLst>
          </p:cNvPr>
          <p:cNvSpPr txBox="1"/>
          <p:nvPr/>
        </p:nvSpPr>
        <p:spPr>
          <a:xfrm>
            <a:off x="3663101" y="0"/>
            <a:ext cx="1938056" cy="216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  <a:t>AST        Assist</a:t>
            </a:r>
          </a:p>
          <a:p>
            <a:pPr defTabSz="685800">
              <a:buClrTx/>
            </a:pPr>
            <a:r>
              <a:rPr lang="en-US" sz="1350" kern="1200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  <a:t>STL         Steal</a:t>
            </a:r>
          </a:p>
          <a:p>
            <a:pPr defTabSz="685800">
              <a:buClrTx/>
            </a:pPr>
            <a:r>
              <a:rPr lang="en-US" sz="1350" kern="1200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  <a:t>3P          3-point</a:t>
            </a:r>
          </a:p>
          <a:p>
            <a:pPr defTabSz="685800">
              <a:buClrTx/>
            </a:pPr>
            <a:r>
              <a:rPr lang="en-US" sz="1350" kern="1200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  <a:t>TOV       Turnover</a:t>
            </a:r>
          </a:p>
          <a:p>
            <a:pPr defTabSz="685800">
              <a:buClrTx/>
            </a:pPr>
            <a:r>
              <a:rPr lang="en-US" sz="1350" kern="1200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  <a:t>BLK        Block</a:t>
            </a:r>
          </a:p>
          <a:p>
            <a:pPr defTabSz="685800">
              <a:buClrTx/>
            </a:pPr>
            <a:r>
              <a:rPr lang="en-US" sz="1350" kern="1200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  <a:t>DRB       Defense rebound</a:t>
            </a:r>
          </a:p>
          <a:p>
            <a:pPr defTabSz="685800">
              <a:buClrTx/>
            </a:pPr>
            <a:r>
              <a:rPr lang="en-US" sz="1350" kern="1200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  <a:t>ORB       Offense rebound</a:t>
            </a:r>
          </a:p>
          <a:p>
            <a:pPr defTabSz="685800">
              <a:buClrTx/>
            </a:pPr>
            <a:r>
              <a:rPr lang="en-US" sz="1350" kern="1200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  <a:t>FT          Free-throws</a:t>
            </a:r>
          </a:p>
          <a:p>
            <a:pPr defTabSz="685800">
              <a:buClrTx/>
            </a:pPr>
            <a:r>
              <a:rPr lang="en-US" sz="1350" kern="1200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  <a:t>2P          2-point</a:t>
            </a:r>
          </a:p>
          <a:p>
            <a:pPr defTabSz="685800">
              <a:buClrTx/>
            </a:pPr>
            <a:r>
              <a:rPr lang="en-US" sz="1350" kern="1200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  <a:t>TRB        Total rebound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26AE24-EF01-4004-8423-AF82C8A8EEAA}"/>
              </a:ext>
            </a:extLst>
          </p:cNvPr>
          <p:cNvSpPr txBox="1"/>
          <p:nvPr/>
        </p:nvSpPr>
        <p:spPr>
          <a:xfrm>
            <a:off x="0" y="4517345"/>
            <a:ext cx="269895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</a:pPr>
            <a:r>
              <a:rPr lang="en-US" sz="700" kern="1200" dirty="0">
                <a:solidFill>
                  <a:srgbClr val="995733"/>
                </a:solidFill>
                <a:latin typeface="Cambria" panose="02040503050406030204" pitchFamily="18" charset="0"/>
                <a:ea typeface="+mn-ea"/>
                <a:cs typeface="+mn-cs"/>
              </a:rPr>
              <a:t>References</a:t>
            </a:r>
          </a:p>
          <a:p>
            <a:pPr algn="just" defTabSz="685800">
              <a:buClrTx/>
            </a:pPr>
            <a:r>
              <a:rPr lang="en-US" sz="700" kern="1200" dirty="0" err="1">
                <a:solidFill>
                  <a:srgbClr val="4472C4">
                    <a:lumMod val="50000"/>
                  </a:srgbClr>
                </a:solidFill>
                <a:latin typeface="Cambria" panose="02040503050406030204" pitchFamily="18" charset="0"/>
                <a:ea typeface="+mn-ea"/>
                <a:cs typeface="+mn-cs"/>
              </a:rPr>
              <a:t>Zongpeng</a:t>
            </a:r>
            <a:r>
              <a:rPr lang="en-US" sz="700" kern="1200" dirty="0">
                <a:solidFill>
                  <a:srgbClr val="4472C4">
                    <a:lumMod val="50000"/>
                  </a:srgbClr>
                </a:solidFill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lang="en-US" sz="700" kern="1200" dirty="0" err="1">
                <a:solidFill>
                  <a:srgbClr val="4472C4">
                    <a:lumMod val="50000"/>
                  </a:srgbClr>
                </a:solidFill>
                <a:latin typeface="Cambria" panose="02040503050406030204" pitchFamily="18" charset="0"/>
                <a:ea typeface="+mn-ea"/>
                <a:cs typeface="+mn-cs"/>
              </a:rPr>
              <a:t>Zhai</a:t>
            </a:r>
            <a:r>
              <a:rPr lang="en-US" sz="700" kern="1200" dirty="0">
                <a:solidFill>
                  <a:srgbClr val="4472C4">
                    <a:lumMod val="50000"/>
                  </a:srgbClr>
                </a:solidFill>
                <a:latin typeface="Cambria" panose="02040503050406030204" pitchFamily="18" charset="0"/>
                <a:ea typeface="+mn-ea"/>
                <a:cs typeface="+mn-cs"/>
              </a:rPr>
              <a:t> (2020).”</a:t>
            </a:r>
            <a:r>
              <a:rPr lang="en-US" sz="700" b="1" kern="1200" dirty="0">
                <a:solidFill>
                  <a:srgbClr val="4472C4">
                    <a:lumMod val="50000"/>
                  </a:srgbClr>
                </a:solidFill>
                <a:latin typeface="Cambria" panose="02040503050406030204" pitchFamily="18" charset="0"/>
                <a:ea typeface="+mn-ea"/>
                <a:cs typeface="+mn-cs"/>
              </a:rPr>
              <a:t>Explaining Positional Differences of Performance Profiles for the Elite Female Basketball Players</a:t>
            </a:r>
            <a:r>
              <a:rPr lang="en-US" sz="700" kern="1200" dirty="0">
                <a:solidFill>
                  <a:srgbClr val="4472C4">
                    <a:lumMod val="50000"/>
                  </a:srgbClr>
                </a:solidFill>
                <a:latin typeface="Cambria" panose="02040503050406030204" pitchFamily="18" charset="0"/>
                <a:ea typeface="+mn-ea"/>
                <a:cs typeface="+mn-cs"/>
              </a:rPr>
              <a:t>”</a:t>
            </a:r>
          </a:p>
          <a:p>
            <a:pPr algn="just" defTabSz="685800">
              <a:buClrTx/>
            </a:pPr>
            <a:r>
              <a:rPr lang="en-US" sz="700" i="1" kern="1200" dirty="0">
                <a:solidFill>
                  <a:srgbClr val="4472C4">
                    <a:lumMod val="50000"/>
                  </a:srgbClr>
                </a:solidFill>
                <a:latin typeface="Cambria" panose="02040503050406030204" pitchFamily="18" charset="0"/>
                <a:ea typeface="+mn-ea"/>
                <a:cs typeface="+mn-cs"/>
              </a:rPr>
              <a:t>Front Psychol. 2020; 11: 558750.</a:t>
            </a:r>
          </a:p>
          <a:p>
            <a:pPr algn="just" defTabSz="685800">
              <a:buClrTx/>
            </a:pPr>
            <a:r>
              <a:rPr lang="en-US" sz="700" i="1" kern="1200" dirty="0">
                <a:solidFill>
                  <a:srgbClr val="4472C4">
                    <a:lumMod val="50000"/>
                  </a:srgbClr>
                </a:solidFill>
                <a:latin typeface="Cambria" panose="02040503050406030204" pitchFamily="18" charset="0"/>
                <a:ea typeface="+mn-ea"/>
                <a:cs typeface="+mn-cs"/>
              </a:rPr>
              <a:t>Published online 2021 Jan 13. </a:t>
            </a:r>
            <a:r>
              <a:rPr lang="en-US" sz="700" i="1" kern="1200" dirty="0" err="1">
                <a:solidFill>
                  <a:srgbClr val="4472C4">
                    <a:lumMod val="50000"/>
                  </a:srgbClr>
                </a:solidFill>
                <a:latin typeface="Cambria" panose="02040503050406030204" pitchFamily="18" charset="0"/>
                <a:ea typeface="+mn-ea"/>
                <a:cs typeface="+mn-cs"/>
              </a:rPr>
              <a:t>doi</a:t>
            </a:r>
            <a:r>
              <a:rPr lang="en-US" sz="700" i="1" kern="1200" dirty="0">
                <a:solidFill>
                  <a:srgbClr val="4472C4">
                    <a:lumMod val="50000"/>
                  </a:srgbClr>
                </a:solidFill>
                <a:latin typeface="Cambria" panose="02040503050406030204" pitchFamily="18" charset="0"/>
                <a:ea typeface="+mn-ea"/>
                <a:cs typeface="+mn-cs"/>
              </a:rPr>
              <a:t>: 10.3389/fpsyg.2020.558750</a:t>
            </a:r>
          </a:p>
          <a:p>
            <a:pPr defTabSz="685800">
              <a:buClrTx/>
            </a:pPr>
            <a:endParaRPr lang="en-US" sz="1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265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13FF5AA-CA62-4ABB-A289-C2A5CBBAC4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8974675"/>
              </p:ext>
            </p:extLst>
          </p:nvPr>
        </p:nvGraphicFramePr>
        <p:xfrm>
          <a:off x="1385037" y="2178175"/>
          <a:ext cx="6271977" cy="3419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9D617AE-8437-4DFB-BAE3-D83620C200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5479416"/>
              </p:ext>
            </p:extLst>
          </p:nvPr>
        </p:nvGraphicFramePr>
        <p:xfrm>
          <a:off x="4804843" y="6029"/>
          <a:ext cx="5686425" cy="3217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0566E72-0FBD-46F9-B4DA-19352EA0B2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3103321"/>
              </p:ext>
            </p:extLst>
          </p:nvPr>
        </p:nvGraphicFramePr>
        <p:xfrm>
          <a:off x="-1227010" y="106871"/>
          <a:ext cx="5686425" cy="32175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A1FCC98-CADA-45B8-855A-00626A211B80}"/>
              </a:ext>
            </a:extLst>
          </p:cNvPr>
          <p:cNvSpPr txBox="1"/>
          <p:nvPr/>
        </p:nvSpPr>
        <p:spPr>
          <a:xfrm>
            <a:off x="3663101" y="0"/>
            <a:ext cx="1938056" cy="2169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  <a:t>AST        Assist</a:t>
            </a:r>
          </a:p>
          <a:p>
            <a:pPr defTabSz="685800">
              <a:buClrTx/>
            </a:pPr>
            <a:r>
              <a:rPr lang="en-US" sz="1350" kern="1200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  <a:t>STL         Steal</a:t>
            </a:r>
          </a:p>
          <a:p>
            <a:pPr defTabSz="685800">
              <a:buClrTx/>
            </a:pPr>
            <a:r>
              <a:rPr lang="en-US" sz="1350" kern="1200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  <a:t>3P          3-point</a:t>
            </a:r>
          </a:p>
          <a:p>
            <a:pPr defTabSz="685800">
              <a:buClrTx/>
            </a:pPr>
            <a:r>
              <a:rPr lang="en-US" sz="1350" kern="1200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  <a:t>TOV       Turnover</a:t>
            </a:r>
          </a:p>
          <a:p>
            <a:pPr defTabSz="685800">
              <a:buClrTx/>
            </a:pPr>
            <a:r>
              <a:rPr lang="en-US" sz="1350" kern="1200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  <a:t>BLK        Block</a:t>
            </a:r>
          </a:p>
          <a:p>
            <a:pPr defTabSz="685800">
              <a:buClrTx/>
            </a:pPr>
            <a:r>
              <a:rPr lang="en-US" sz="1350" kern="1200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  <a:t>DRB       Defense rebound</a:t>
            </a:r>
          </a:p>
          <a:p>
            <a:pPr defTabSz="685800">
              <a:buClrTx/>
            </a:pPr>
            <a:r>
              <a:rPr lang="en-US" sz="1350" kern="1200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  <a:t>ORB       Offense rebound</a:t>
            </a:r>
          </a:p>
          <a:p>
            <a:pPr defTabSz="685800">
              <a:buClrTx/>
            </a:pPr>
            <a:r>
              <a:rPr lang="en-US" sz="1350" kern="1200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  <a:t>FT          Free-throws</a:t>
            </a:r>
          </a:p>
          <a:p>
            <a:pPr defTabSz="685800">
              <a:buClrTx/>
            </a:pPr>
            <a:r>
              <a:rPr lang="en-US" sz="1350" kern="1200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  <a:t>2P          2-point</a:t>
            </a:r>
          </a:p>
          <a:p>
            <a:pPr defTabSz="685800">
              <a:buClrTx/>
            </a:pPr>
            <a:r>
              <a:rPr lang="en-US" sz="1350" kern="1200" dirty="0">
                <a:solidFill>
                  <a:srgbClr val="4472C4">
                    <a:lumMod val="50000"/>
                  </a:srgbClr>
                </a:solidFill>
                <a:latin typeface="Calibri Light" panose="020F0302020204030204"/>
                <a:ea typeface="+mn-ea"/>
                <a:cs typeface="+mn-cs"/>
              </a:rPr>
              <a:t>TRB        Total rebound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E3B6E7-2758-4536-8112-4972F6E560EE}"/>
              </a:ext>
            </a:extLst>
          </p:cNvPr>
          <p:cNvSpPr txBox="1"/>
          <p:nvPr/>
        </p:nvSpPr>
        <p:spPr>
          <a:xfrm>
            <a:off x="0" y="4517345"/>
            <a:ext cx="269895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</a:pPr>
            <a:r>
              <a:rPr lang="en-US" sz="700" kern="1200" dirty="0">
                <a:solidFill>
                  <a:srgbClr val="995733"/>
                </a:solidFill>
                <a:latin typeface="Cambria" panose="02040503050406030204" pitchFamily="18" charset="0"/>
                <a:ea typeface="+mn-ea"/>
                <a:cs typeface="+mn-cs"/>
              </a:rPr>
              <a:t>References</a:t>
            </a:r>
          </a:p>
          <a:p>
            <a:pPr algn="just" defTabSz="685800">
              <a:buClrTx/>
            </a:pPr>
            <a:r>
              <a:rPr lang="en-US" sz="700" kern="1200" dirty="0" err="1">
                <a:solidFill>
                  <a:srgbClr val="4472C4">
                    <a:lumMod val="50000"/>
                  </a:srgbClr>
                </a:solidFill>
                <a:latin typeface="Cambria" panose="02040503050406030204" pitchFamily="18" charset="0"/>
                <a:ea typeface="+mn-ea"/>
                <a:cs typeface="+mn-cs"/>
              </a:rPr>
              <a:t>Zongpeng</a:t>
            </a:r>
            <a:r>
              <a:rPr lang="en-US" sz="700" kern="1200" dirty="0">
                <a:solidFill>
                  <a:srgbClr val="4472C4">
                    <a:lumMod val="50000"/>
                  </a:srgbClr>
                </a:solidFill>
                <a:latin typeface="Cambria" panose="02040503050406030204" pitchFamily="18" charset="0"/>
                <a:ea typeface="+mn-ea"/>
                <a:cs typeface="+mn-cs"/>
              </a:rPr>
              <a:t> </a:t>
            </a:r>
            <a:r>
              <a:rPr lang="en-US" sz="700" kern="1200" dirty="0" err="1">
                <a:solidFill>
                  <a:srgbClr val="4472C4">
                    <a:lumMod val="50000"/>
                  </a:srgbClr>
                </a:solidFill>
                <a:latin typeface="Cambria" panose="02040503050406030204" pitchFamily="18" charset="0"/>
                <a:ea typeface="+mn-ea"/>
                <a:cs typeface="+mn-cs"/>
              </a:rPr>
              <a:t>Zhai</a:t>
            </a:r>
            <a:r>
              <a:rPr lang="en-US" sz="700" kern="1200" dirty="0">
                <a:solidFill>
                  <a:srgbClr val="4472C4">
                    <a:lumMod val="50000"/>
                  </a:srgbClr>
                </a:solidFill>
                <a:latin typeface="Cambria" panose="02040503050406030204" pitchFamily="18" charset="0"/>
                <a:ea typeface="+mn-ea"/>
                <a:cs typeface="+mn-cs"/>
              </a:rPr>
              <a:t> (2020).”</a:t>
            </a:r>
            <a:r>
              <a:rPr lang="en-US" sz="700" b="1" kern="1200" dirty="0">
                <a:solidFill>
                  <a:srgbClr val="4472C4">
                    <a:lumMod val="50000"/>
                  </a:srgbClr>
                </a:solidFill>
                <a:latin typeface="Cambria" panose="02040503050406030204" pitchFamily="18" charset="0"/>
                <a:ea typeface="+mn-ea"/>
                <a:cs typeface="+mn-cs"/>
              </a:rPr>
              <a:t>Explaining Positional Differences of Performance Profiles for the Elite Female Basketball Players</a:t>
            </a:r>
            <a:r>
              <a:rPr lang="en-US" sz="700" kern="1200" dirty="0">
                <a:solidFill>
                  <a:srgbClr val="4472C4">
                    <a:lumMod val="50000"/>
                  </a:srgbClr>
                </a:solidFill>
                <a:latin typeface="Cambria" panose="02040503050406030204" pitchFamily="18" charset="0"/>
                <a:ea typeface="+mn-ea"/>
                <a:cs typeface="+mn-cs"/>
              </a:rPr>
              <a:t>”</a:t>
            </a:r>
          </a:p>
          <a:p>
            <a:pPr algn="just" defTabSz="685800">
              <a:buClrTx/>
            </a:pPr>
            <a:r>
              <a:rPr lang="en-US" sz="700" i="1" kern="1200" dirty="0">
                <a:solidFill>
                  <a:srgbClr val="4472C4">
                    <a:lumMod val="50000"/>
                  </a:srgbClr>
                </a:solidFill>
                <a:latin typeface="Cambria" panose="02040503050406030204" pitchFamily="18" charset="0"/>
                <a:ea typeface="+mn-ea"/>
                <a:cs typeface="+mn-cs"/>
              </a:rPr>
              <a:t>Front Psychol. 2020; 11: 558750.</a:t>
            </a:r>
          </a:p>
          <a:p>
            <a:pPr algn="just" defTabSz="685800">
              <a:buClrTx/>
            </a:pPr>
            <a:r>
              <a:rPr lang="en-US" sz="700" i="1" kern="1200" dirty="0">
                <a:solidFill>
                  <a:srgbClr val="4472C4">
                    <a:lumMod val="50000"/>
                  </a:srgbClr>
                </a:solidFill>
                <a:latin typeface="Cambria" panose="02040503050406030204" pitchFamily="18" charset="0"/>
                <a:ea typeface="+mn-ea"/>
                <a:cs typeface="+mn-cs"/>
              </a:rPr>
              <a:t>Published online 2021 Jan 13. </a:t>
            </a:r>
            <a:r>
              <a:rPr lang="en-US" sz="700" i="1" kern="1200" dirty="0" err="1">
                <a:solidFill>
                  <a:srgbClr val="4472C4">
                    <a:lumMod val="50000"/>
                  </a:srgbClr>
                </a:solidFill>
                <a:latin typeface="Cambria" panose="02040503050406030204" pitchFamily="18" charset="0"/>
                <a:ea typeface="+mn-ea"/>
                <a:cs typeface="+mn-cs"/>
              </a:rPr>
              <a:t>doi</a:t>
            </a:r>
            <a:r>
              <a:rPr lang="en-US" sz="700" i="1" kern="1200" dirty="0">
                <a:solidFill>
                  <a:srgbClr val="4472C4">
                    <a:lumMod val="50000"/>
                  </a:srgbClr>
                </a:solidFill>
                <a:latin typeface="Cambria" panose="02040503050406030204" pitchFamily="18" charset="0"/>
                <a:ea typeface="+mn-ea"/>
                <a:cs typeface="+mn-cs"/>
              </a:rPr>
              <a:t>: 10.3389/fpsyg.2020.558750</a:t>
            </a:r>
          </a:p>
          <a:p>
            <a:pPr defTabSz="685800">
              <a:buClrTx/>
            </a:pPr>
            <a:endParaRPr lang="en-US" sz="1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407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p23"/>
          <p:cNvSpPr txBox="1">
            <a:spLocks noGrp="1"/>
          </p:cNvSpPr>
          <p:nvPr>
            <p:ph type="title"/>
          </p:nvPr>
        </p:nvSpPr>
        <p:spPr>
          <a:xfrm>
            <a:off x="941233" y="737124"/>
            <a:ext cx="3511200" cy="129051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solidFill>
                  <a:srgbClr val="0070C0"/>
                </a:solidFill>
              </a:rPr>
              <a:t>‘</a:t>
            </a:r>
            <a:r>
              <a:rPr lang="en-US" sz="8800" dirty="0">
                <a:solidFill>
                  <a:schemeClr val="accent2"/>
                </a:solidFill>
              </a:rPr>
              <a:t>P</a:t>
            </a:r>
            <a:r>
              <a:rPr lang="en" sz="8800" dirty="0">
                <a:solidFill>
                  <a:schemeClr val="accent2"/>
                </a:solidFill>
              </a:rPr>
              <a:t>er</a:t>
            </a:r>
            <a:r>
              <a:rPr lang="en" sz="8800" dirty="0">
                <a:solidFill>
                  <a:srgbClr val="0070C0"/>
                </a:solidFill>
              </a:rPr>
              <a:t>’</a:t>
            </a:r>
            <a:endParaRPr sz="8800" dirty="0">
              <a:solidFill>
                <a:srgbClr val="0070C0"/>
              </a:solidFill>
            </a:endParaRPr>
          </a:p>
        </p:txBody>
      </p:sp>
      <p:sp>
        <p:nvSpPr>
          <p:cNvPr id="2354" name="Google Shape;2354;p23"/>
          <p:cNvSpPr txBox="1">
            <a:spLocks noGrp="1"/>
          </p:cNvSpPr>
          <p:nvPr>
            <p:ph type="body" idx="1"/>
          </p:nvPr>
        </p:nvSpPr>
        <p:spPr>
          <a:xfrm>
            <a:off x="238280" y="1984951"/>
            <a:ext cx="4687531" cy="57081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b="1" dirty="0">
                <a:solidFill>
                  <a:srgbClr val="0070C0"/>
                </a:solidFill>
              </a:rPr>
              <a:t>NBA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P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layer </a:t>
            </a: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fficiency </a:t>
            </a: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ating</a:t>
            </a:r>
            <a:endParaRPr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355" name="Google Shape;2355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357" name="Google Shape;2357;p23"/>
          <p:cNvGrpSpPr/>
          <p:nvPr/>
        </p:nvGrpSpPr>
        <p:grpSpPr>
          <a:xfrm>
            <a:off x="7199947" y="-2"/>
            <a:ext cx="1944074" cy="1120608"/>
            <a:chOff x="7199947" y="-1"/>
            <a:chExt cx="1944074" cy="1120608"/>
          </a:xfrm>
        </p:grpSpPr>
        <p:sp>
          <p:nvSpPr>
            <p:cNvPr id="2358" name="Google Shape;2358;p23"/>
            <p:cNvSpPr/>
            <p:nvPr/>
          </p:nvSpPr>
          <p:spPr>
            <a:xfrm>
              <a:off x="8547257" y="-2"/>
              <a:ext cx="561492" cy="3552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1918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23"/>
            <p:cNvSpPr/>
            <p:nvPr/>
          </p:nvSpPr>
          <p:spPr>
            <a:xfrm>
              <a:off x="7209472" y="-2"/>
              <a:ext cx="1714014" cy="11206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0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23"/>
            <p:cNvSpPr/>
            <p:nvPr/>
          </p:nvSpPr>
          <p:spPr>
            <a:xfrm>
              <a:off x="7199947" y="-1"/>
              <a:ext cx="782460" cy="4548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62" y="0"/>
                  </a:move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23"/>
            <p:cNvSpPr/>
            <p:nvPr/>
          </p:nvSpPr>
          <p:spPr>
            <a:xfrm>
              <a:off x="8238172" y="65244"/>
              <a:ext cx="905850" cy="637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92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23"/>
            <p:cNvSpPr/>
            <p:nvPr/>
          </p:nvSpPr>
          <p:spPr>
            <a:xfrm>
              <a:off x="7732870" y="-1"/>
              <a:ext cx="1080594" cy="6810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03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23"/>
            <p:cNvSpPr/>
            <p:nvPr/>
          </p:nvSpPr>
          <p:spPr>
            <a:xfrm>
              <a:off x="8116251" y="234313"/>
              <a:ext cx="1027728" cy="7315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3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23"/>
            <p:cNvSpPr/>
            <p:nvPr/>
          </p:nvSpPr>
          <p:spPr>
            <a:xfrm>
              <a:off x="8783001" y="741520"/>
              <a:ext cx="360990" cy="2514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514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23"/>
            <p:cNvSpPr/>
            <p:nvPr/>
          </p:nvSpPr>
          <p:spPr>
            <a:xfrm>
              <a:off x="7926228" y="-1"/>
              <a:ext cx="173826" cy="112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00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23"/>
            <p:cNvSpPr/>
            <p:nvPr/>
          </p:nvSpPr>
          <p:spPr>
            <a:xfrm>
              <a:off x="7222331" y="-2"/>
              <a:ext cx="1309662" cy="849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00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23"/>
            <p:cNvSpPr/>
            <p:nvPr/>
          </p:nvSpPr>
          <p:spPr>
            <a:xfrm>
              <a:off x="7729537" y="-2"/>
              <a:ext cx="507222" cy="3281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0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4DE4BF6-3B1A-4EF8-866B-2D15F6536A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73" b="10967"/>
          <a:stretch/>
        </p:blipFill>
        <p:spPr>
          <a:xfrm>
            <a:off x="4999703" y="1018216"/>
            <a:ext cx="4109046" cy="343295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27F79BD-4F9C-4426-8A9D-411B1BEFAE32}"/>
              </a:ext>
            </a:extLst>
          </p:cNvPr>
          <p:cNvGrpSpPr/>
          <p:nvPr/>
        </p:nvGrpSpPr>
        <p:grpSpPr>
          <a:xfrm>
            <a:off x="150616" y="2987294"/>
            <a:ext cx="6209071" cy="861314"/>
            <a:chOff x="110613" y="3433039"/>
            <a:chExt cx="6209071" cy="8613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9D2E32-2D3A-46EB-A3F1-8133EDC28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613" y="3433039"/>
              <a:ext cx="6209071" cy="4598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BAFBA9B-AD96-4A8E-A294-5D0037A1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961" y="3878322"/>
              <a:ext cx="4862667" cy="416031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052E7E4-DD0B-4F75-A1C4-40E24B10B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699" y="2680277"/>
            <a:ext cx="4258269" cy="15337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104FC2-2175-488E-A627-BEC494931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5" y="0"/>
            <a:ext cx="9144000" cy="5043552"/>
          </a:xfrm>
          <a:prstGeom prst="rect">
            <a:avLst/>
          </a:prstGeom>
        </p:spPr>
      </p:pic>
      <p:grpSp>
        <p:nvGrpSpPr>
          <p:cNvPr id="3" name="Google Shape;3011;p49">
            <a:extLst>
              <a:ext uri="{FF2B5EF4-FFF2-40B4-BE49-F238E27FC236}">
                <a16:creationId xmlns:a16="http://schemas.microsoft.com/office/drawing/2014/main" id="{84ABC0BF-77F0-4BD2-9AFA-6C9746924EEA}"/>
              </a:ext>
            </a:extLst>
          </p:cNvPr>
          <p:cNvGrpSpPr/>
          <p:nvPr/>
        </p:nvGrpSpPr>
        <p:grpSpPr>
          <a:xfrm rot="9019835">
            <a:off x="3927032" y="814861"/>
            <a:ext cx="861857" cy="658277"/>
            <a:chOff x="5255200" y="3006475"/>
            <a:chExt cx="511700" cy="378575"/>
          </a:xfrm>
          <a:solidFill>
            <a:schemeClr val="accent2"/>
          </a:solidFill>
        </p:grpSpPr>
        <p:sp>
          <p:nvSpPr>
            <p:cNvPr id="5" name="Google Shape;3012;p49">
              <a:extLst>
                <a:ext uri="{FF2B5EF4-FFF2-40B4-BE49-F238E27FC236}">
                  <a16:creationId xmlns:a16="http://schemas.microsoft.com/office/drawing/2014/main" id="{57B1D43E-D7D8-463B-874B-327FD859F59F}"/>
                </a:ext>
              </a:extLst>
            </p:cNvPr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" name="Google Shape;3013;p49">
              <a:extLst>
                <a:ext uri="{FF2B5EF4-FFF2-40B4-BE49-F238E27FC236}">
                  <a16:creationId xmlns:a16="http://schemas.microsoft.com/office/drawing/2014/main" id="{E3303643-B50F-49FB-AE1E-B4A87E4D050F}"/>
                </a:ext>
              </a:extLst>
            </p:cNvPr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grpFill/>
            <a:ln>
              <a:solidFill>
                <a:schemeClr val="accent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8981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60159-7817-4A00-BE74-1BC0F74BF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5684" y="862711"/>
            <a:ext cx="3618327" cy="3698298"/>
          </a:xfrm>
        </p:spPr>
        <p:txBody>
          <a:bodyPr/>
          <a:lstStyle/>
          <a:p>
            <a:r>
              <a:rPr lang="en-US" sz="18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24-</a:t>
            </a:r>
            <a:br>
              <a:rPr lang="en-US" sz="6000" dirty="0"/>
            </a:br>
            <a:r>
              <a:rPr lang="en-US" sz="6000" dirty="0"/>
              <a:t>year-old?</a:t>
            </a:r>
          </a:p>
        </p:txBody>
      </p:sp>
    </p:spTree>
    <p:extLst>
      <p:ext uri="{BB962C8B-B14F-4D97-AF65-F5344CB8AC3E}">
        <p14:creationId xmlns:p14="http://schemas.microsoft.com/office/powerpoint/2010/main" val="2054942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8FD62-D7DD-491B-918E-A4E75A88F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6400"/>
            <a:ext cx="9144000" cy="43476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0B1D34-B27A-48AE-AE39-53906D3A2BFA}"/>
              </a:ext>
            </a:extLst>
          </p:cNvPr>
          <p:cNvSpPr/>
          <p:nvPr/>
        </p:nvSpPr>
        <p:spPr>
          <a:xfrm>
            <a:off x="169606" y="3075039"/>
            <a:ext cx="833284" cy="50881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2427;p29">
            <a:extLst>
              <a:ext uri="{FF2B5EF4-FFF2-40B4-BE49-F238E27FC236}">
                <a16:creationId xmlns:a16="http://schemas.microsoft.com/office/drawing/2014/main" id="{D090DC7D-B3C1-4EDD-AC26-0EA81F38BFBE}"/>
              </a:ext>
            </a:extLst>
          </p:cNvPr>
          <p:cNvSpPr txBox="1">
            <a:spLocks/>
          </p:cNvSpPr>
          <p:nvPr/>
        </p:nvSpPr>
        <p:spPr>
          <a:xfrm>
            <a:off x="247034" y="418"/>
            <a:ext cx="3270455" cy="79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lnSpc>
                <a:spcPct val="90000"/>
              </a:lnSpc>
              <a:buClr>
                <a:schemeClr val="lt1"/>
              </a:buClr>
              <a:buSzPts val="2800"/>
              <a:buFont typeface="Bebas Neue"/>
              <a:buNone/>
              <a:defRPr sz="2400" i="1">
                <a:solidFill>
                  <a:schemeClr val="tx1">
                    <a:lumMod val="90000"/>
                    <a:lumOff val="10000"/>
                  </a:schemeClr>
                </a:solidFill>
                <a:latin typeface="Bebas Neue"/>
                <a:ea typeface="Bebas Neue"/>
                <a:cs typeface="Bebas Neue"/>
              </a:defRPr>
            </a:lvl1pPr>
            <a:lvl2pPr>
              <a:lnSpc>
                <a:spcPct val="90000"/>
              </a:lnSpc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2pPr>
            <a:lvl3pPr>
              <a:lnSpc>
                <a:spcPct val="90000"/>
              </a:lnSpc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3pPr>
            <a:lvl4pPr>
              <a:lnSpc>
                <a:spcPct val="90000"/>
              </a:lnSpc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4pPr>
            <a:lvl5pPr>
              <a:lnSpc>
                <a:spcPct val="90000"/>
              </a:lnSpc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5pPr>
            <a:lvl6pPr>
              <a:lnSpc>
                <a:spcPct val="90000"/>
              </a:lnSpc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6pPr>
            <a:lvl7pPr>
              <a:lnSpc>
                <a:spcPct val="90000"/>
              </a:lnSpc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7pPr>
            <a:lvl8pPr>
              <a:lnSpc>
                <a:spcPct val="90000"/>
              </a:lnSpc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8pPr>
            <a:lvl9pPr>
              <a:lnSpc>
                <a:spcPct val="90000"/>
              </a:lnSpc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</a:defRPr>
            </a:lvl9pPr>
          </a:lstStyle>
          <a:p>
            <a:r>
              <a:rPr lang="en-US" sz="2800" dirty="0" err="1">
                <a:solidFill>
                  <a:schemeClr val="accent3"/>
                </a:solidFill>
              </a:rPr>
              <a:t>Mean_MP</a:t>
            </a:r>
            <a:r>
              <a:rPr lang="en-US" sz="2800" dirty="0">
                <a:solidFill>
                  <a:schemeClr val="accent3"/>
                </a:solidFill>
              </a:rPr>
              <a:t> </a:t>
            </a:r>
            <a:br>
              <a:rPr lang="en-US" dirty="0"/>
            </a:br>
            <a:r>
              <a:rPr lang="en-US" dirty="0"/>
              <a:t>when they 24-year-old</a:t>
            </a:r>
          </a:p>
        </p:txBody>
      </p:sp>
      <p:sp>
        <p:nvSpPr>
          <p:cNvPr id="5" name="Google Shape;2427;p29">
            <a:extLst>
              <a:ext uri="{FF2B5EF4-FFF2-40B4-BE49-F238E27FC236}">
                <a16:creationId xmlns:a16="http://schemas.microsoft.com/office/drawing/2014/main" id="{142ADFB1-53F0-4A96-B80F-4DA7A6006332}"/>
              </a:ext>
            </a:extLst>
          </p:cNvPr>
          <p:cNvSpPr txBox="1">
            <a:spLocks/>
          </p:cNvSpPr>
          <p:nvPr/>
        </p:nvSpPr>
        <p:spPr>
          <a:xfrm>
            <a:off x="4497358" y="39477"/>
            <a:ext cx="4123075" cy="716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90000"/>
              </a:lnSpc>
              <a:buClr>
                <a:schemeClr val="lt1"/>
              </a:buClr>
              <a:buSzPts val="2800"/>
              <a:buFont typeface="Bebas Neue"/>
              <a:buNone/>
              <a:defRPr sz="4800" i="1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>
              <a:lnSpc>
                <a:spcPct val="90000"/>
              </a:lnSpc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>
              <a:lnSpc>
                <a:spcPct val="90000"/>
              </a:lnSpc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>
              <a:lnSpc>
                <a:spcPct val="90000"/>
              </a:lnSpc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>
              <a:lnSpc>
                <a:spcPct val="90000"/>
              </a:lnSpc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>
              <a:lnSpc>
                <a:spcPct val="90000"/>
              </a:lnSpc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>
              <a:lnSpc>
                <a:spcPct val="90000"/>
              </a:lnSpc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>
              <a:lnSpc>
                <a:spcPct val="90000"/>
              </a:lnSpc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>
              <a:lnSpc>
                <a:spcPct val="90000"/>
              </a:lnSpc>
              <a:buClr>
                <a:schemeClr val="lt1"/>
              </a:buClr>
              <a:buSzPts val="2800"/>
              <a:buFont typeface="Bebas Neue"/>
              <a:buNone/>
              <a:defRPr sz="2800" i="1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2800" dirty="0" err="1">
                <a:solidFill>
                  <a:schemeClr val="accent3"/>
                </a:solidFill>
              </a:rPr>
              <a:t>Mean_MP</a:t>
            </a:r>
            <a:r>
              <a:rPr lang="en-US" sz="2800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of 24-year-old-drafted </a:t>
            </a:r>
            <a:b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for 3-starter-year</a:t>
            </a:r>
          </a:p>
        </p:txBody>
      </p:sp>
    </p:spTree>
    <p:extLst>
      <p:ext uri="{BB962C8B-B14F-4D97-AF65-F5344CB8AC3E}">
        <p14:creationId xmlns:p14="http://schemas.microsoft.com/office/powerpoint/2010/main" val="295820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904116-9934-4194-85D0-245E31CAD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956"/>
            <a:ext cx="9144000" cy="503758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334F291-BFA1-4678-AB83-B4C6A0C20243}"/>
              </a:ext>
            </a:extLst>
          </p:cNvPr>
          <p:cNvGrpSpPr/>
          <p:nvPr/>
        </p:nvGrpSpPr>
        <p:grpSpPr>
          <a:xfrm>
            <a:off x="7247060" y="3409218"/>
            <a:ext cx="1169926" cy="1002323"/>
            <a:chOff x="7247060" y="3409218"/>
            <a:chExt cx="1169926" cy="100232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2370E37-70EE-4889-9986-83F8C7CC7D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47060" y="3679582"/>
              <a:ext cx="125566" cy="41543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FECBDA9-2451-47D0-8562-82937EEB45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6408" y="3626827"/>
              <a:ext cx="223655" cy="68580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302CC74-2189-438F-B374-838BFE4888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35008" y="3745523"/>
              <a:ext cx="130236" cy="43521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FC941A5-6E23-4979-83A6-DC575F8BB3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9857" y="3745523"/>
              <a:ext cx="166505" cy="56710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A32D154-EC1F-455B-9C82-96ED41C18D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0329" y="3626827"/>
              <a:ext cx="124742" cy="47973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D5B439C-B492-4E15-9FFF-C8B977671A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7160" y="3409218"/>
              <a:ext cx="217060" cy="84406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B379A09-AD8E-4010-BECE-4B48B34313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0687" y="3679581"/>
              <a:ext cx="202772" cy="73196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AD7D761-B141-400A-B506-B85F116896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07631" y="3963133"/>
              <a:ext cx="109355" cy="34949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oogle Shape;3389;p50">
            <a:extLst>
              <a:ext uri="{FF2B5EF4-FFF2-40B4-BE49-F238E27FC236}">
                <a16:creationId xmlns:a16="http://schemas.microsoft.com/office/drawing/2014/main" id="{1574AB72-4AA7-489B-843E-B56FD4BB08D6}"/>
              </a:ext>
            </a:extLst>
          </p:cNvPr>
          <p:cNvGrpSpPr/>
          <p:nvPr/>
        </p:nvGrpSpPr>
        <p:grpSpPr>
          <a:xfrm>
            <a:off x="4104132" y="3741188"/>
            <a:ext cx="526862" cy="458149"/>
            <a:chOff x="3310867" y="2984796"/>
            <a:chExt cx="720106" cy="626190"/>
          </a:xfrm>
        </p:grpSpPr>
        <p:sp>
          <p:nvSpPr>
            <p:cNvPr id="23" name="Google Shape;3390;p50">
              <a:extLst>
                <a:ext uri="{FF2B5EF4-FFF2-40B4-BE49-F238E27FC236}">
                  <a16:creationId xmlns:a16="http://schemas.microsoft.com/office/drawing/2014/main" id="{AE7AADF2-68FA-4405-9D71-91229CFD844B}"/>
                </a:ext>
              </a:extLst>
            </p:cNvPr>
            <p:cNvSpPr/>
            <p:nvPr/>
          </p:nvSpPr>
          <p:spPr>
            <a:xfrm>
              <a:off x="3310867" y="2986182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391;p50">
              <a:extLst>
                <a:ext uri="{FF2B5EF4-FFF2-40B4-BE49-F238E27FC236}">
                  <a16:creationId xmlns:a16="http://schemas.microsoft.com/office/drawing/2014/main" id="{22C812FC-BC8F-4EEE-B5C4-ECF44390E473}"/>
                </a:ext>
              </a:extLst>
            </p:cNvPr>
            <p:cNvSpPr/>
            <p:nvPr/>
          </p:nvSpPr>
          <p:spPr>
            <a:xfrm>
              <a:off x="3374224" y="3161959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392;p50">
              <a:extLst>
                <a:ext uri="{FF2B5EF4-FFF2-40B4-BE49-F238E27FC236}">
                  <a16:creationId xmlns:a16="http://schemas.microsoft.com/office/drawing/2014/main" id="{E82B3FB5-4AA5-465B-A10A-DDE42A72F055}"/>
                </a:ext>
              </a:extLst>
            </p:cNvPr>
            <p:cNvSpPr/>
            <p:nvPr/>
          </p:nvSpPr>
          <p:spPr>
            <a:xfrm>
              <a:off x="3691695" y="2984796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694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29"/>
          <p:cNvSpPr txBox="1">
            <a:spLocks noGrp="1"/>
          </p:cNvSpPr>
          <p:nvPr>
            <p:ph type="ctrTitle" idx="4294967295"/>
          </p:nvPr>
        </p:nvSpPr>
        <p:spPr>
          <a:xfrm>
            <a:off x="1253366" y="394808"/>
            <a:ext cx="3199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2"/>
                </a:solidFill>
              </a:rPr>
              <a:t>&lt; 24 years old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427" name="Google Shape;2427;p29"/>
          <p:cNvSpPr txBox="1">
            <a:spLocks noGrp="1"/>
          </p:cNvSpPr>
          <p:nvPr>
            <p:ph type="subTitle" idx="4294967295"/>
          </p:nvPr>
        </p:nvSpPr>
        <p:spPr>
          <a:xfrm>
            <a:off x="867591" y="1173908"/>
            <a:ext cx="3199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400" dirty="0"/>
              <a:t>W</a:t>
            </a:r>
            <a:r>
              <a:rPr lang="en" sz="2400" dirty="0"/>
              <a:t>anna last longer?</a:t>
            </a:r>
            <a:endParaRPr sz="2400" dirty="0"/>
          </a:p>
        </p:txBody>
      </p:sp>
      <p:sp>
        <p:nvSpPr>
          <p:cNvPr id="2428" name="Google Shape;2428;p29"/>
          <p:cNvSpPr txBox="1">
            <a:spLocks noGrp="1"/>
          </p:cNvSpPr>
          <p:nvPr>
            <p:ph type="ctrTitle" idx="4294967295"/>
          </p:nvPr>
        </p:nvSpPr>
        <p:spPr>
          <a:xfrm>
            <a:off x="5063922" y="3230512"/>
            <a:ext cx="31995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2"/>
                </a:solidFill>
              </a:rPr>
              <a:t>9</a:t>
            </a:r>
            <a:r>
              <a:rPr lang="en" sz="3200" dirty="0">
                <a:solidFill>
                  <a:schemeClr val="accent2"/>
                </a:solidFill>
              </a:rPr>
              <a:t>X</a:t>
            </a:r>
            <a:r>
              <a:rPr lang="en" sz="5400" dirty="0">
                <a:solidFill>
                  <a:schemeClr val="accent2"/>
                </a:solidFill>
              </a:rPr>
              <a:t>%</a:t>
            </a:r>
            <a:endParaRPr sz="5400" dirty="0">
              <a:solidFill>
                <a:schemeClr val="accent2"/>
              </a:solidFill>
            </a:endParaRPr>
          </a:p>
        </p:txBody>
      </p:sp>
      <p:sp>
        <p:nvSpPr>
          <p:cNvPr id="2429" name="Google Shape;2429;p29"/>
          <p:cNvSpPr txBox="1">
            <a:spLocks noGrp="1"/>
          </p:cNvSpPr>
          <p:nvPr>
            <p:ph type="subTitle" idx="4294967295"/>
          </p:nvPr>
        </p:nvSpPr>
        <p:spPr>
          <a:xfrm>
            <a:off x="4572000" y="3893812"/>
            <a:ext cx="3199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800" dirty="0"/>
              <a:t>Total success!</a:t>
            </a:r>
            <a:endParaRPr sz="2800" dirty="0"/>
          </a:p>
        </p:txBody>
      </p:sp>
      <p:sp>
        <p:nvSpPr>
          <p:cNvPr id="2430" name="Google Shape;2430;p29"/>
          <p:cNvSpPr txBox="1">
            <a:spLocks noGrp="1"/>
          </p:cNvSpPr>
          <p:nvPr>
            <p:ph type="ctrTitle" idx="4294967295"/>
          </p:nvPr>
        </p:nvSpPr>
        <p:spPr>
          <a:xfrm>
            <a:off x="2004348" y="1855894"/>
            <a:ext cx="6689135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accent2"/>
                </a:solidFill>
              </a:rPr>
              <a:t>P</a:t>
            </a:r>
            <a:r>
              <a:rPr lang="en" sz="4800" dirty="0">
                <a:solidFill>
                  <a:schemeClr val="accent2"/>
                </a:solidFill>
              </a:rPr>
              <a:t>lay guard in low-ranking team</a:t>
            </a:r>
            <a:endParaRPr sz="4800" dirty="0">
              <a:solidFill>
                <a:schemeClr val="accent2"/>
              </a:solidFill>
            </a:endParaRPr>
          </a:p>
        </p:txBody>
      </p:sp>
      <p:sp>
        <p:nvSpPr>
          <p:cNvPr id="2431" name="Google Shape;2431;p29"/>
          <p:cNvSpPr txBox="1">
            <a:spLocks noGrp="1"/>
          </p:cNvSpPr>
          <p:nvPr>
            <p:ph type="subTitle" idx="4294967295"/>
          </p:nvPr>
        </p:nvSpPr>
        <p:spPr>
          <a:xfrm>
            <a:off x="1702006" y="2562156"/>
            <a:ext cx="3199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 dirty="0"/>
              <a:t>Just turn 24?</a:t>
            </a:r>
            <a:endParaRPr sz="2400" dirty="0"/>
          </a:p>
        </p:txBody>
      </p:sp>
      <p:grpSp>
        <p:nvGrpSpPr>
          <p:cNvPr id="9" name="Google Shape;2960;p49">
            <a:extLst>
              <a:ext uri="{FF2B5EF4-FFF2-40B4-BE49-F238E27FC236}">
                <a16:creationId xmlns:a16="http://schemas.microsoft.com/office/drawing/2014/main" id="{6EC04D5D-6659-49A2-B3EB-BA8A46E60372}"/>
              </a:ext>
            </a:extLst>
          </p:cNvPr>
          <p:cNvGrpSpPr/>
          <p:nvPr/>
        </p:nvGrpSpPr>
        <p:grpSpPr>
          <a:xfrm>
            <a:off x="6676759" y="3288890"/>
            <a:ext cx="830170" cy="836522"/>
            <a:chOff x="5970800" y="1619250"/>
            <a:chExt cx="428650" cy="456725"/>
          </a:xfrm>
          <a:solidFill>
            <a:srgbClr val="009ED6"/>
          </a:solidFill>
        </p:grpSpPr>
        <p:sp>
          <p:nvSpPr>
            <p:cNvPr id="10" name="Google Shape;2961;p49">
              <a:extLst>
                <a:ext uri="{FF2B5EF4-FFF2-40B4-BE49-F238E27FC236}">
                  <a16:creationId xmlns:a16="http://schemas.microsoft.com/office/drawing/2014/main" id="{0B08630C-E560-4DD8-A0EE-68E291B58884}"/>
                </a:ext>
              </a:extLst>
            </p:cNvPr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11" name="Google Shape;2962;p49">
              <a:extLst>
                <a:ext uri="{FF2B5EF4-FFF2-40B4-BE49-F238E27FC236}">
                  <a16:creationId xmlns:a16="http://schemas.microsoft.com/office/drawing/2014/main" id="{D981775D-2862-4D3F-819F-04A7B73FC662}"/>
                </a:ext>
              </a:extLst>
            </p:cNvPr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12" name="Google Shape;2963;p49">
              <a:extLst>
                <a:ext uri="{FF2B5EF4-FFF2-40B4-BE49-F238E27FC236}">
                  <a16:creationId xmlns:a16="http://schemas.microsoft.com/office/drawing/2014/main" id="{D0B7FC47-897F-4107-9288-4D4719EC8A46}"/>
                </a:ext>
              </a:extLst>
            </p:cNvPr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13" name="Google Shape;2964;p49">
              <a:extLst>
                <a:ext uri="{FF2B5EF4-FFF2-40B4-BE49-F238E27FC236}">
                  <a16:creationId xmlns:a16="http://schemas.microsoft.com/office/drawing/2014/main" id="{3AAB564F-E608-42FA-A203-2A55BF2F7BE9}"/>
                </a:ext>
              </a:extLst>
            </p:cNvPr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  <p:sp>
          <p:nvSpPr>
            <p:cNvPr id="14" name="Google Shape;2965;p49">
              <a:extLst>
                <a:ext uri="{FF2B5EF4-FFF2-40B4-BE49-F238E27FC236}">
                  <a16:creationId xmlns:a16="http://schemas.microsoft.com/office/drawing/2014/main" id="{B74AFE79-2CAE-4485-B6B4-BFCDDFA37173}"/>
                </a:ext>
              </a:extLst>
            </p:cNvPr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" grpId="0"/>
      <p:bldP spid="2427" grpId="0" build="p"/>
      <p:bldP spid="2428" grpId="0"/>
      <p:bldP spid="2429" grpId="0" build="p"/>
      <p:bldP spid="2430" grpId="0"/>
      <p:bldP spid="243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9" name="Google Shape;2539;p36"/>
          <p:cNvPicPr preferRelativeResize="0"/>
          <p:nvPr/>
        </p:nvPicPr>
        <p:blipFill rotWithShape="1">
          <a:blip r:embed="rId3">
            <a:alphaModFix/>
          </a:blip>
          <a:srcRect l="12723" r="31494"/>
          <a:stretch/>
        </p:blipFill>
        <p:spPr>
          <a:xfrm>
            <a:off x="5077603" y="-21886"/>
            <a:ext cx="4080078" cy="48787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253" y="0"/>
                </a:moveTo>
                <a:lnTo>
                  <a:pt x="0" y="4974"/>
                </a:lnTo>
                <a:lnTo>
                  <a:pt x="5140" y="20679"/>
                </a:lnTo>
                <a:lnTo>
                  <a:pt x="21600" y="21600"/>
                </a:lnTo>
                <a:lnTo>
                  <a:pt x="21587" y="0"/>
                </a:lnTo>
                <a:lnTo>
                  <a:pt x="9253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540" name="Google Shape;2540;p36"/>
          <p:cNvSpPr txBox="1">
            <a:spLocks noGrp="1"/>
          </p:cNvSpPr>
          <p:nvPr>
            <p:ph type="title" idx="4294967295"/>
          </p:nvPr>
        </p:nvSpPr>
        <p:spPr>
          <a:xfrm>
            <a:off x="888887" y="1148885"/>
            <a:ext cx="3223139" cy="25809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</a:rPr>
              <a:t>THANK you!</a:t>
            </a:r>
            <a:endParaRPr sz="9600" dirty="0">
              <a:solidFill>
                <a:schemeClr val="accent1"/>
              </a:solidFill>
            </a:endParaRPr>
          </a:p>
        </p:txBody>
      </p:sp>
      <p:sp>
        <p:nvSpPr>
          <p:cNvPr id="2541" name="Google Shape;2541;p36"/>
          <p:cNvSpPr txBox="1">
            <a:spLocks noGrp="1"/>
          </p:cNvSpPr>
          <p:nvPr>
            <p:ph type="body" idx="4294967295"/>
          </p:nvPr>
        </p:nvSpPr>
        <p:spPr>
          <a:xfrm>
            <a:off x="1249074" y="748724"/>
            <a:ext cx="1855461" cy="26932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>
                    <a:lumMod val="50000"/>
                  </a:schemeClr>
                </a:solidFill>
              </a:rPr>
              <a:t>Thank me? NO</a:t>
            </a:r>
            <a:br>
              <a:rPr lang="en" sz="2400" dirty="0">
                <a:solidFill>
                  <a:schemeClr val="accent2">
                    <a:lumMod val="50000"/>
                  </a:schemeClr>
                </a:solidFill>
              </a:rPr>
            </a:br>
            <a:endParaRPr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2543" name="Google Shape;2543;p36"/>
          <p:cNvGrpSpPr/>
          <p:nvPr/>
        </p:nvGrpSpPr>
        <p:grpSpPr>
          <a:xfrm>
            <a:off x="7199947" y="-2"/>
            <a:ext cx="1944074" cy="1120608"/>
            <a:chOff x="7199947" y="-1"/>
            <a:chExt cx="1944074" cy="1120608"/>
          </a:xfrm>
        </p:grpSpPr>
        <p:sp>
          <p:nvSpPr>
            <p:cNvPr id="2544" name="Google Shape;2544;p36"/>
            <p:cNvSpPr/>
            <p:nvPr/>
          </p:nvSpPr>
          <p:spPr>
            <a:xfrm>
              <a:off x="8547257" y="-2"/>
              <a:ext cx="561492" cy="3552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1918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36"/>
            <p:cNvSpPr/>
            <p:nvPr/>
          </p:nvSpPr>
          <p:spPr>
            <a:xfrm>
              <a:off x="7209472" y="-2"/>
              <a:ext cx="1714014" cy="11206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0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36"/>
            <p:cNvSpPr/>
            <p:nvPr/>
          </p:nvSpPr>
          <p:spPr>
            <a:xfrm>
              <a:off x="7199947" y="-1"/>
              <a:ext cx="782460" cy="4548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62" y="0"/>
                  </a:move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36"/>
            <p:cNvSpPr/>
            <p:nvPr/>
          </p:nvSpPr>
          <p:spPr>
            <a:xfrm>
              <a:off x="8238172" y="65244"/>
              <a:ext cx="905850" cy="637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92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36"/>
            <p:cNvSpPr/>
            <p:nvPr/>
          </p:nvSpPr>
          <p:spPr>
            <a:xfrm>
              <a:off x="7732870" y="-1"/>
              <a:ext cx="1080594" cy="6810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03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36"/>
            <p:cNvSpPr/>
            <p:nvPr/>
          </p:nvSpPr>
          <p:spPr>
            <a:xfrm>
              <a:off x="8116251" y="234313"/>
              <a:ext cx="1027728" cy="7315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3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36"/>
            <p:cNvSpPr/>
            <p:nvPr/>
          </p:nvSpPr>
          <p:spPr>
            <a:xfrm>
              <a:off x="8783001" y="741520"/>
              <a:ext cx="360990" cy="2514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514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36"/>
            <p:cNvSpPr/>
            <p:nvPr/>
          </p:nvSpPr>
          <p:spPr>
            <a:xfrm>
              <a:off x="7926228" y="-1"/>
              <a:ext cx="173826" cy="112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00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36"/>
            <p:cNvSpPr/>
            <p:nvPr/>
          </p:nvSpPr>
          <p:spPr>
            <a:xfrm>
              <a:off x="7222331" y="-2"/>
              <a:ext cx="1309662" cy="849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00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36"/>
            <p:cNvSpPr/>
            <p:nvPr/>
          </p:nvSpPr>
          <p:spPr>
            <a:xfrm>
              <a:off x="7729537" y="-2"/>
              <a:ext cx="507222" cy="3281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0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9" name="Google Shape;2269;p15"/>
          <p:cNvSpPr txBox="1">
            <a:spLocks noGrp="1"/>
          </p:cNvSpPr>
          <p:nvPr>
            <p:ph type="title"/>
          </p:nvPr>
        </p:nvSpPr>
        <p:spPr>
          <a:xfrm>
            <a:off x="947750" y="533272"/>
            <a:ext cx="5262600" cy="68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G</a:t>
            </a:r>
            <a:r>
              <a:rPr lang="en" sz="3600" dirty="0"/>
              <a:t>uide-instruction</a:t>
            </a:r>
            <a:endParaRPr sz="3600" dirty="0"/>
          </a:p>
        </p:txBody>
      </p:sp>
      <p:sp>
        <p:nvSpPr>
          <p:cNvPr id="2270" name="Google Shape;2270;p15"/>
          <p:cNvSpPr txBox="1">
            <a:spLocks noGrp="1"/>
          </p:cNvSpPr>
          <p:nvPr>
            <p:ph type="body" idx="2"/>
          </p:nvPr>
        </p:nvSpPr>
        <p:spPr>
          <a:xfrm>
            <a:off x="4469581" y="1781157"/>
            <a:ext cx="3578590" cy="293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/>
            <a:r>
              <a:rPr lang="en-US" sz="3600" b="1" dirty="0">
                <a:solidFill>
                  <a:srgbClr val="002060"/>
                </a:solidFill>
              </a:rPr>
              <a:t>TECHNIQUE</a:t>
            </a:r>
            <a:endParaRPr sz="3600" dirty="0">
              <a:solidFill>
                <a:srgbClr val="002060"/>
              </a:solidFill>
            </a:endParaRPr>
          </a:p>
          <a:p>
            <a:pPr marL="285750" lvl="0" indent="-28575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FF0000"/>
                </a:solidFill>
              </a:rPr>
              <a:t>SKILL-SET</a:t>
            </a:r>
            <a:r>
              <a:rPr lang="en-US" sz="1600" dirty="0"/>
              <a:t> RATIO FOR EACH POSITION</a:t>
            </a:r>
          </a:p>
          <a:p>
            <a:pPr marL="285750" lvl="0" indent="-28575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FF0000"/>
                </a:solidFill>
              </a:rPr>
              <a:t>PERFORMANCE</a:t>
            </a:r>
            <a:r>
              <a:rPr lang="en-US" sz="1600" dirty="0"/>
              <a:t> STATS</a:t>
            </a:r>
            <a:endParaRPr sz="1600" dirty="0"/>
          </a:p>
        </p:txBody>
      </p:sp>
      <p:sp>
        <p:nvSpPr>
          <p:cNvPr id="2271" name="Google Shape;2271;p15"/>
          <p:cNvSpPr txBox="1">
            <a:spLocks noGrp="1"/>
          </p:cNvSpPr>
          <p:nvPr>
            <p:ph type="body" idx="1"/>
          </p:nvPr>
        </p:nvSpPr>
        <p:spPr>
          <a:xfrm>
            <a:off x="795350" y="1781157"/>
            <a:ext cx="3152100" cy="311741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sz="3600" b="1" dirty="0">
                <a:solidFill>
                  <a:srgbClr val="002060"/>
                </a:solidFill>
              </a:rPr>
              <a:t>PHYSICAL</a:t>
            </a:r>
            <a:endParaRPr sz="3600" dirty="0">
              <a:solidFill>
                <a:srgbClr val="002060"/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600" dirty="0"/>
              <a:t>HEIGHTS &amp; WEIGHTS</a:t>
            </a:r>
          </a:p>
          <a:p>
            <a:pPr marL="285750" indent="-285750">
              <a:spcBef>
                <a:spcPts val="1000"/>
              </a:spcBef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600" dirty="0"/>
              <a:t>POSITION</a:t>
            </a:r>
          </a:p>
          <a:p>
            <a:pPr marL="285750" indent="-285750">
              <a:spcBef>
                <a:spcPts val="1000"/>
              </a:spcBef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rgbClr val="FF0000"/>
                </a:solidFill>
              </a:rPr>
              <a:t>AGE</a:t>
            </a:r>
            <a:r>
              <a:rPr lang="en-US" sz="1600" dirty="0"/>
              <a:t> OF DRAFT AND RETIRE</a:t>
            </a:r>
            <a:endParaRPr sz="2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E1694A-AE20-4F27-83F3-21A61884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80660" cy="2516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6F3A8-263E-448B-B0CA-65E2350B6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71750"/>
            <a:ext cx="5280660" cy="260391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3FFFC45-C4C8-4265-8E5C-8970B72417B4}"/>
              </a:ext>
            </a:extLst>
          </p:cNvPr>
          <p:cNvGrpSpPr/>
          <p:nvPr/>
        </p:nvGrpSpPr>
        <p:grpSpPr>
          <a:xfrm>
            <a:off x="3813048" y="1"/>
            <a:ext cx="5280660" cy="4245389"/>
            <a:chOff x="5084064" y="0"/>
            <a:chExt cx="7040880" cy="56605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A693D4-41CD-465C-880F-FA51A8127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8645" y="0"/>
              <a:ext cx="6186299" cy="41863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001915-45F7-4184-8361-0EAF80B86A9E}"/>
                </a:ext>
              </a:extLst>
            </p:cNvPr>
            <p:cNvSpPr txBox="1"/>
            <p:nvPr/>
          </p:nvSpPr>
          <p:spPr>
            <a:xfrm>
              <a:off x="5084064" y="4244747"/>
              <a:ext cx="7040880" cy="14157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>
                  <a:solidFill>
                    <a:srgbClr val="48494A"/>
                  </a:solidFill>
                  <a:latin typeface="Georgia" panose="02040502050405020303" pitchFamily="18" charset="0"/>
                </a:rPr>
                <a:t>"It was definitely an unspoken rule," said Maurice </a:t>
              </a:r>
              <a:r>
                <a:rPr lang="en-US" sz="1050" dirty="0" err="1">
                  <a:solidFill>
                    <a:srgbClr val="48494A"/>
                  </a:solidFill>
                  <a:latin typeface="Georgia" panose="02040502050405020303" pitchFamily="18" charset="0"/>
                </a:rPr>
                <a:t>McHartley</a:t>
              </a:r>
              <a:r>
                <a:rPr lang="en-US" sz="1050" dirty="0">
                  <a:solidFill>
                    <a:srgbClr val="48494A"/>
                  </a:solidFill>
                  <a:latin typeface="Georgia" panose="02040502050405020303" pitchFamily="18" charset="0"/>
                </a:rPr>
                <a:t>, an ABA player from 1957 to 1970 who is </a:t>
              </a:r>
              <a:r>
                <a:rPr lang="en-US" sz="1050" dirty="0">
                  <a:solidFill>
                    <a:srgbClr val="FF0000"/>
                  </a:solidFill>
                  <a:latin typeface="Georgia" panose="02040502050405020303" pitchFamily="18" charset="0"/>
                </a:rPr>
                <a:t>Black</a:t>
              </a:r>
              <a:r>
                <a:rPr lang="en-US" sz="1050" dirty="0">
                  <a:solidFill>
                    <a:srgbClr val="48494A"/>
                  </a:solidFill>
                  <a:latin typeface="Georgia" panose="02040502050405020303" pitchFamily="18" charset="0"/>
                </a:rPr>
                <a:t>. "It wasn't because brothers couldn't play. ... The NBA at that particular time was more of a white league, so to speak. ... "The economic situation in pro basketball in the mid-'70s was </a:t>
              </a:r>
              <a:r>
                <a:rPr lang="en-US" sz="1050" dirty="0">
                  <a:solidFill>
                    <a:srgbClr val="FF0000"/>
                  </a:solidFill>
                  <a:latin typeface="Georgia" panose="02040502050405020303" pitchFamily="18" charset="0"/>
                </a:rPr>
                <a:t>horrible</a:t>
              </a:r>
              <a:r>
                <a:rPr lang="en-US" sz="1050" dirty="0">
                  <a:solidFill>
                    <a:srgbClr val="48494A"/>
                  </a:solidFill>
                  <a:latin typeface="Georgia" panose="02040502050405020303" pitchFamily="18" charset="0"/>
                </a:rPr>
                <a:t>. They almost drove each other </a:t>
              </a:r>
              <a:r>
                <a:rPr lang="en-US" sz="1050" dirty="0">
                  <a:solidFill>
                    <a:srgbClr val="FF0000"/>
                  </a:solidFill>
                  <a:latin typeface="Georgia" panose="02040502050405020303" pitchFamily="18" charset="0"/>
                </a:rPr>
                <a:t>out of business</a:t>
              </a:r>
              <a:r>
                <a:rPr lang="en-US" sz="1050" dirty="0">
                  <a:solidFill>
                    <a:srgbClr val="48494A"/>
                  </a:solidFill>
                  <a:latin typeface="Georgia" panose="02040502050405020303" pitchFamily="18" charset="0"/>
                </a:rPr>
                <a:t>. This is what happens when leagues are in distress: No one is thinking </a:t>
              </a:r>
              <a:r>
                <a:rPr lang="en-US" sz="1050" dirty="0">
                  <a:solidFill>
                    <a:srgbClr val="FF0000"/>
                  </a:solidFill>
                  <a:latin typeface="Georgia" panose="02040502050405020303" pitchFamily="18" charset="0"/>
                </a:rPr>
                <a:t>long term</a:t>
              </a:r>
              <a:r>
                <a:rPr lang="en-US" sz="1050" dirty="0">
                  <a:solidFill>
                    <a:srgbClr val="48494A"/>
                  </a:solidFill>
                  <a:latin typeface="Georgia" panose="02040502050405020303" pitchFamily="18" charset="0"/>
                </a:rPr>
                <a:t>,"."</a:t>
              </a:r>
              <a:endParaRPr lang="en-US" sz="105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53CEEF1-5B89-46F7-833B-68C5230D44E1}"/>
              </a:ext>
            </a:extLst>
          </p:cNvPr>
          <p:cNvGrpSpPr/>
          <p:nvPr/>
        </p:nvGrpSpPr>
        <p:grpSpPr>
          <a:xfrm>
            <a:off x="506733" y="2179815"/>
            <a:ext cx="3861813" cy="1021651"/>
            <a:chOff x="675644" y="2906420"/>
            <a:chExt cx="5149084" cy="13622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1269010-FEC6-47FF-9B90-A729C92902F8}"/>
                </a:ext>
              </a:extLst>
            </p:cNvPr>
            <p:cNvSpPr/>
            <p:nvPr/>
          </p:nvSpPr>
          <p:spPr>
            <a:xfrm>
              <a:off x="675644" y="4168037"/>
              <a:ext cx="100584" cy="1005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71FD250-E6D8-445D-8D49-160247AE18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1498" y="2906420"/>
              <a:ext cx="5063230" cy="128549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9A9A8D-6E7B-44D9-8146-9FFA33F9877D}"/>
              </a:ext>
            </a:extLst>
          </p:cNvPr>
          <p:cNvGrpSpPr/>
          <p:nvPr/>
        </p:nvGrpSpPr>
        <p:grpSpPr>
          <a:xfrm>
            <a:off x="1773177" y="202234"/>
            <a:ext cx="2125910" cy="2254877"/>
            <a:chOff x="2364236" y="269645"/>
            <a:chExt cx="2834546" cy="300649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242F38F-3D01-4408-B61E-F35D8A061976}"/>
                </a:ext>
              </a:extLst>
            </p:cNvPr>
            <p:cNvSpPr/>
            <p:nvPr/>
          </p:nvSpPr>
          <p:spPr>
            <a:xfrm>
              <a:off x="2364236" y="269645"/>
              <a:ext cx="100584" cy="1005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FA0775B-2540-409D-ADB3-669EC80D5C5B}"/>
                </a:ext>
              </a:extLst>
            </p:cNvPr>
            <p:cNvCxnSpPr>
              <a:cxnSpLocks/>
              <a:stCxn id="23" idx="5"/>
              <a:endCxn id="30" idx="1"/>
            </p:cNvCxnSpPr>
            <p:nvPr/>
          </p:nvCxnSpPr>
          <p:spPr>
            <a:xfrm>
              <a:off x="2450089" y="355498"/>
              <a:ext cx="2748693" cy="29206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6D1A23-00F4-46BE-891F-43F6A0F9AAC8}"/>
              </a:ext>
            </a:extLst>
          </p:cNvPr>
          <p:cNvGrpSpPr/>
          <p:nvPr/>
        </p:nvGrpSpPr>
        <p:grpSpPr>
          <a:xfrm>
            <a:off x="3714685" y="2168570"/>
            <a:ext cx="5285066" cy="2902069"/>
            <a:chOff x="4490939" y="2853091"/>
            <a:chExt cx="7046755" cy="386942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894DE2E-A7D7-4140-9256-AEEAB8CF4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0939" y="4061612"/>
              <a:ext cx="7046755" cy="266090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F3839B1-45ED-46C1-8473-089FF5CC3023}"/>
                </a:ext>
              </a:extLst>
            </p:cNvPr>
            <p:cNvSpPr txBox="1"/>
            <p:nvPr/>
          </p:nvSpPr>
          <p:spPr>
            <a:xfrm>
              <a:off x="4736808" y="2853091"/>
              <a:ext cx="6555014" cy="7694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050" dirty="0">
                  <a:solidFill>
                    <a:srgbClr val="48494A"/>
                  </a:solidFill>
                  <a:latin typeface="Georgia" panose="02040502050405020303" pitchFamily="18" charset="0"/>
                </a:rPr>
                <a:t>"</a:t>
              </a:r>
              <a:r>
                <a:rPr lang="en-US" sz="1050" dirty="0">
                  <a:solidFill>
                    <a:srgbClr val="6E6E6E"/>
                  </a:solidFill>
                  <a:latin typeface="Heebo" panose="020B0604020202020204" pitchFamily="2" charset="-79"/>
                  <a:cs typeface="Heebo" panose="020B0604020202020204" pitchFamily="2" charset="-79"/>
                </a:rPr>
                <a:t>The 1960s reverberated with </a:t>
              </a:r>
              <a:r>
                <a:rPr lang="en-US" sz="1050" dirty="0">
                  <a:solidFill>
                    <a:srgbClr val="FF0000"/>
                  </a:solidFill>
                  <a:latin typeface="Heebo" panose="020B0604020202020204" pitchFamily="2" charset="-79"/>
                  <a:cs typeface="Heebo" panose="020B0604020202020204" pitchFamily="2" charset="-79"/>
                </a:rPr>
                <a:t>the Vietnam War </a:t>
              </a:r>
              <a:r>
                <a:rPr lang="en-US" sz="1050" dirty="0">
                  <a:solidFill>
                    <a:srgbClr val="6E6E6E"/>
                  </a:solidFill>
                  <a:latin typeface="Heebo" panose="020B0604020202020204" pitchFamily="2" charset="-79"/>
                  <a:cs typeface="Heebo" panose="020B0604020202020204" pitchFamily="2" charset="-79"/>
                </a:rPr>
                <a:t>and </a:t>
              </a:r>
              <a:r>
                <a:rPr lang="en-US" sz="1050" dirty="0">
                  <a:solidFill>
                    <a:srgbClr val="FF0000"/>
                  </a:solidFill>
                  <a:latin typeface="Heebo" panose="020B0604020202020204" pitchFamily="2" charset="-79"/>
                  <a:cs typeface="Heebo" panose="020B0604020202020204" pitchFamily="2" charset="-79"/>
                </a:rPr>
                <a:t>Civil Rights </a:t>
              </a:r>
              <a:r>
                <a:rPr lang="en-US" sz="1050" dirty="0">
                  <a:solidFill>
                    <a:srgbClr val="6E6E6E"/>
                  </a:solidFill>
                  <a:latin typeface="Heebo" panose="020B0604020202020204" pitchFamily="2" charset="-79"/>
                  <a:cs typeface="Heebo" panose="020B0604020202020204" pitchFamily="2" charset="-79"/>
                </a:rPr>
                <a:t>overshadowing most everything else. Professional athletes contending for their </a:t>
              </a:r>
              <a:r>
                <a:rPr lang="en-US" sz="1050" dirty="0">
                  <a:solidFill>
                    <a:srgbClr val="FF0000"/>
                  </a:solidFill>
                  <a:latin typeface="Heebo" panose="020B0604020202020204" pitchFamily="2" charset="-79"/>
                  <a:cs typeface="Heebo" panose="020B0604020202020204" pitchFamily="2" charset="-79"/>
                </a:rPr>
                <a:t>“rights” </a:t>
              </a:r>
              <a:r>
                <a:rPr lang="en-US" sz="1050" dirty="0">
                  <a:solidFill>
                    <a:srgbClr val="6E6E6E"/>
                  </a:solidFill>
                  <a:latin typeface="Heebo" panose="020B0604020202020204" pitchFamily="2" charset="-79"/>
                  <a:cs typeface="Heebo" panose="020B0604020202020204" pitchFamily="2" charset="-79"/>
                </a:rPr>
                <a:t>was hardly a subject of much sympathy.”</a:t>
              </a:r>
              <a:endParaRPr 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7398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D642F0-2CB8-433F-B744-417F74728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09827" cy="514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C7946-76DD-4AE7-9DED-668B4ED71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971" y="237844"/>
            <a:ext cx="1407515" cy="6215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37BFE3-378E-4F7B-B996-9E5820C0FBB0}"/>
              </a:ext>
            </a:extLst>
          </p:cNvPr>
          <p:cNvSpPr txBox="1"/>
          <p:nvPr/>
        </p:nvSpPr>
        <p:spPr>
          <a:xfrm>
            <a:off x="4960698" y="904629"/>
            <a:ext cx="1926278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u="sng" dirty="0">
                <a:solidFill>
                  <a:srgbClr val="FF0000"/>
                </a:solidFill>
                <a:latin typeface="Courier New" panose="02070309020205020404" pitchFamily="49" charset="0"/>
              </a:rPr>
              <a:t>Period(1945-1970)</a:t>
            </a:r>
          </a:p>
          <a:p>
            <a:endParaRPr lang="en-US" sz="600" u="sng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212121"/>
                </a:solidFill>
                <a:latin typeface="Courier New" panose="02070309020205020404" pitchFamily="49" charset="0"/>
              </a:rPr>
              <a:t> mean 4.303852 </a:t>
            </a:r>
          </a:p>
          <a:p>
            <a:r>
              <a:rPr lang="en-US" sz="1050" dirty="0">
                <a:solidFill>
                  <a:srgbClr val="212121"/>
                </a:solidFill>
                <a:latin typeface="Courier New" panose="02070309020205020404" pitchFamily="49" charset="0"/>
              </a:rPr>
              <a:t> std  3.954124 </a:t>
            </a:r>
          </a:p>
          <a:p>
            <a:r>
              <a:rPr lang="en-US" sz="1050" dirty="0">
                <a:solidFill>
                  <a:srgbClr val="212121"/>
                </a:solidFill>
                <a:latin typeface="Courier New" panose="02070309020205020404" pitchFamily="49" charset="0"/>
              </a:rPr>
              <a:t> min  1</a:t>
            </a:r>
          </a:p>
          <a:p>
            <a:r>
              <a:rPr lang="en-US" sz="1050" dirty="0">
                <a:solidFill>
                  <a:srgbClr val="FF0000"/>
                </a:solidFill>
                <a:latin typeface="Courier New" panose="02070309020205020404" pitchFamily="49" charset="0"/>
              </a:rPr>
              <a:t> 25%  1</a:t>
            </a:r>
          </a:p>
          <a:p>
            <a:r>
              <a:rPr lang="en-US" sz="1050" dirty="0">
                <a:solidFill>
                  <a:srgbClr val="FF0000"/>
                </a:solidFill>
                <a:latin typeface="Courier New" panose="02070309020205020404" pitchFamily="49" charset="0"/>
              </a:rPr>
              <a:t> 50%  3</a:t>
            </a:r>
          </a:p>
          <a:p>
            <a:r>
              <a:rPr lang="en-US" sz="1050" dirty="0">
                <a:solidFill>
                  <a:srgbClr val="212121"/>
                </a:solidFill>
                <a:latin typeface="Courier New" panose="02070309020205020404" pitchFamily="49" charset="0"/>
              </a:rPr>
              <a:t> 75%  7 </a:t>
            </a:r>
          </a:p>
          <a:p>
            <a:r>
              <a:rPr lang="en-US" sz="1050" dirty="0">
                <a:solidFill>
                  <a:srgbClr val="212121"/>
                </a:solidFill>
                <a:latin typeface="Courier New" panose="02070309020205020404" pitchFamily="49" charset="0"/>
              </a:rPr>
              <a:t> max  21 </a:t>
            </a:r>
            <a:endParaRPr 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76CBB1-75C4-4DBD-AD84-C27B7E1F7E73}"/>
              </a:ext>
            </a:extLst>
          </p:cNvPr>
          <p:cNvSpPr txBox="1"/>
          <p:nvPr/>
        </p:nvSpPr>
        <p:spPr>
          <a:xfrm>
            <a:off x="7147588" y="911223"/>
            <a:ext cx="1926278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u="sng" dirty="0">
                <a:solidFill>
                  <a:srgbClr val="FF0000"/>
                </a:solidFill>
                <a:latin typeface="Courier New" panose="02070309020205020404" pitchFamily="49" charset="0"/>
              </a:rPr>
              <a:t>Period(1970-2017)</a:t>
            </a:r>
          </a:p>
          <a:p>
            <a:endParaRPr lang="en-US" sz="600" u="sng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212121"/>
                </a:solidFill>
                <a:latin typeface="Courier New" panose="02070309020205020404" pitchFamily="49" charset="0"/>
              </a:rPr>
              <a:t> mean 6.116647 </a:t>
            </a:r>
          </a:p>
          <a:p>
            <a:r>
              <a:rPr lang="en-US" sz="1050" dirty="0">
                <a:solidFill>
                  <a:srgbClr val="212121"/>
                </a:solidFill>
                <a:latin typeface="Courier New" panose="02070309020205020404" pitchFamily="49" charset="0"/>
              </a:rPr>
              <a:t> std  4.755934 </a:t>
            </a:r>
          </a:p>
          <a:p>
            <a:r>
              <a:rPr lang="en-US" sz="1050" dirty="0">
                <a:solidFill>
                  <a:srgbClr val="212121"/>
                </a:solidFill>
                <a:latin typeface="Courier New" panose="02070309020205020404" pitchFamily="49" charset="0"/>
              </a:rPr>
              <a:t> min  1 </a:t>
            </a:r>
          </a:p>
          <a:p>
            <a:r>
              <a:rPr lang="en-US" sz="1050" dirty="0">
                <a:solidFill>
                  <a:srgbClr val="FF0000"/>
                </a:solidFill>
                <a:latin typeface="Courier New" panose="02070309020205020404" pitchFamily="49" charset="0"/>
              </a:rPr>
              <a:t> 25%  2 </a:t>
            </a:r>
          </a:p>
          <a:p>
            <a:r>
              <a:rPr lang="en-US" sz="1050" dirty="0">
                <a:solidFill>
                  <a:srgbClr val="FF0000"/>
                </a:solidFill>
                <a:latin typeface="Courier New" panose="02070309020205020404" pitchFamily="49" charset="0"/>
              </a:rPr>
              <a:t> 50%  5</a:t>
            </a:r>
          </a:p>
          <a:p>
            <a:r>
              <a:rPr lang="en-US" sz="1050" dirty="0">
                <a:solidFill>
                  <a:srgbClr val="212121"/>
                </a:solidFill>
                <a:latin typeface="Courier New" panose="02070309020205020404" pitchFamily="49" charset="0"/>
              </a:rPr>
              <a:t> 75%  10 </a:t>
            </a:r>
          </a:p>
          <a:p>
            <a:r>
              <a:rPr lang="en-US" sz="1050" dirty="0">
                <a:solidFill>
                  <a:srgbClr val="212121"/>
                </a:solidFill>
                <a:latin typeface="Courier New" panose="02070309020205020404" pitchFamily="49" charset="0"/>
              </a:rPr>
              <a:t> max  23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860207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20"/>
          <p:cNvSpPr txBox="1">
            <a:spLocks noGrp="1"/>
          </p:cNvSpPr>
          <p:nvPr>
            <p:ph type="ctrTitle" idx="4294967295"/>
          </p:nvPr>
        </p:nvSpPr>
        <p:spPr>
          <a:xfrm>
            <a:off x="2247770" y="267140"/>
            <a:ext cx="3910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dirty="0"/>
              <a:t>2</a:t>
            </a:r>
            <a:r>
              <a:rPr lang="en" sz="7200" dirty="0"/>
              <a:t> GROUPS:</a:t>
            </a:r>
            <a:endParaRPr sz="7200" dirty="0"/>
          </a:p>
        </p:txBody>
      </p:sp>
      <p:sp>
        <p:nvSpPr>
          <p:cNvPr id="2317" name="Google Shape;2317;p20"/>
          <p:cNvSpPr txBox="1">
            <a:spLocks noGrp="1"/>
          </p:cNvSpPr>
          <p:nvPr>
            <p:ph type="subTitle" idx="4294967295"/>
          </p:nvPr>
        </p:nvSpPr>
        <p:spPr>
          <a:xfrm>
            <a:off x="212982" y="1746517"/>
            <a:ext cx="3478094" cy="93295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800" b="1" dirty="0">
                <a:solidFill>
                  <a:schemeClr val="accent5"/>
                </a:solidFill>
              </a:rPr>
              <a:t>GROUP 1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b="1" dirty="0">
                <a:solidFill>
                  <a:schemeClr val="bg1"/>
                </a:solidFill>
              </a:rPr>
              <a:t> LAST </a:t>
            </a:r>
            <a:r>
              <a:rPr lang="en" b="1" u="sng" dirty="0">
                <a:solidFill>
                  <a:schemeClr val="accent5"/>
                </a:solidFill>
              </a:rPr>
              <a:t>LESS THAN </a:t>
            </a:r>
            <a:r>
              <a:rPr lang="en" b="1" dirty="0">
                <a:solidFill>
                  <a:schemeClr val="bg1"/>
                </a:solidFill>
              </a:rPr>
              <a:t>3-YEAR</a:t>
            </a:r>
            <a:endParaRPr b="1" dirty="0">
              <a:solidFill>
                <a:schemeClr val="accent2"/>
              </a:solidFill>
            </a:endParaRPr>
          </a:p>
        </p:txBody>
      </p:sp>
      <p:sp>
        <p:nvSpPr>
          <p:cNvPr id="2319" name="Google Shape;2319;p20"/>
          <p:cNvSpPr/>
          <p:nvPr/>
        </p:nvSpPr>
        <p:spPr>
          <a:xfrm>
            <a:off x="8107857" y="2427835"/>
            <a:ext cx="317683" cy="30333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20" name="Google Shape;2320;p20"/>
          <p:cNvGrpSpPr/>
          <p:nvPr/>
        </p:nvGrpSpPr>
        <p:grpSpPr>
          <a:xfrm>
            <a:off x="7521668" y="1103223"/>
            <a:ext cx="1361076" cy="1361445"/>
            <a:chOff x="6654650" y="3665275"/>
            <a:chExt cx="409100" cy="409125"/>
          </a:xfrm>
        </p:grpSpPr>
        <p:sp>
          <p:nvSpPr>
            <p:cNvPr id="2321" name="Google Shape;2321;p20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0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3" name="Google Shape;2323;p20"/>
          <p:cNvGrpSpPr/>
          <p:nvPr/>
        </p:nvGrpSpPr>
        <p:grpSpPr>
          <a:xfrm rot="11012478">
            <a:off x="3535512" y="1430528"/>
            <a:ext cx="1050117" cy="1074628"/>
            <a:chOff x="570875" y="4322250"/>
            <a:chExt cx="443300" cy="443325"/>
          </a:xfr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4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grpSpPr>
        <p:sp>
          <p:nvSpPr>
            <p:cNvPr id="2324" name="Google Shape;2324;p20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0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0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8" name="Google Shape;2328;p20"/>
          <p:cNvSpPr/>
          <p:nvPr/>
        </p:nvSpPr>
        <p:spPr>
          <a:xfrm rot="2466717">
            <a:off x="7124668" y="1055525"/>
            <a:ext cx="441400" cy="42146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20"/>
          <p:cNvSpPr/>
          <p:nvPr/>
        </p:nvSpPr>
        <p:spPr>
          <a:xfrm rot="-1609294">
            <a:off x="7091867" y="1670625"/>
            <a:ext cx="317672" cy="30332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20"/>
          <p:cNvSpPr/>
          <p:nvPr/>
        </p:nvSpPr>
        <p:spPr>
          <a:xfrm rot="2926477">
            <a:off x="8691684" y="2042526"/>
            <a:ext cx="237895" cy="22715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20"/>
          <p:cNvSpPr/>
          <p:nvPr/>
        </p:nvSpPr>
        <p:spPr>
          <a:xfrm rot="-1609112">
            <a:off x="7602654" y="779959"/>
            <a:ext cx="214321" cy="20464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94999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323;p20">
            <a:extLst>
              <a:ext uri="{FF2B5EF4-FFF2-40B4-BE49-F238E27FC236}">
                <a16:creationId xmlns:a16="http://schemas.microsoft.com/office/drawing/2014/main" id="{56322EF7-D65E-44E3-847A-8332E89D4C0C}"/>
              </a:ext>
            </a:extLst>
          </p:cNvPr>
          <p:cNvGrpSpPr/>
          <p:nvPr/>
        </p:nvGrpSpPr>
        <p:grpSpPr>
          <a:xfrm>
            <a:off x="5789068" y="2774369"/>
            <a:ext cx="1251455" cy="1251547"/>
            <a:chOff x="570875" y="4322250"/>
            <a:chExt cx="443300" cy="443325"/>
          </a:xfrm>
        </p:grpSpPr>
        <p:sp>
          <p:nvSpPr>
            <p:cNvPr id="29" name="Google Shape;2324;p20">
              <a:extLst>
                <a:ext uri="{FF2B5EF4-FFF2-40B4-BE49-F238E27FC236}">
                  <a16:creationId xmlns:a16="http://schemas.microsoft.com/office/drawing/2014/main" id="{2BE289AC-33B2-4BB6-A5B2-D5F5947ADBB2}"/>
                </a:ext>
              </a:extLst>
            </p:cNvPr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25;p20">
              <a:extLst>
                <a:ext uri="{FF2B5EF4-FFF2-40B4-BE49-F238E27FC236}">
                  <a16:creationId xmlns:a16="http://schemas.microsoft.com/office/drawing/2014/main" id="{0F30C5AF-1AE9-4A86-8363-66514B806F3B}"/>
                </a:ext>
              </a:extLst>
            </p:cNvPr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26;p20">
              <a:extLst>
                <a:ext uri="{FF2B5EF4-FFF2-40B4-BE49-F238E27FC236}">
                  <a16:creationId xmlns:a16="http://schemas.microsoft.com/office/drawing/2014/main" id="{22885527-3699-43A7-B75E-71E1932F1BE4}"/>
                </a:ext>
              </a:extLst>
            </p:cNvPr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27;p20">
              <a:extLst>
                <a:ext uri="{FF2B5EF4-FFF2-40B4-BE49-F238E27FC236}">
                  <a16:creationId xmlns:a16="http://schemas.microsoft.com/office/drawing/2014/main" id="{0443110D-4D1F-47F5-9707-E9F77ECCDD0B}"/>
                </a:ext>
              </a:extLst>
            </p:cNvPr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2317;p20">
            <a:extLst>
              <a:ext uri="{FF2B5EF4-FFF2-40B4-BE49-F238E27FC236}">
                <a16:creationId xmlns:a16="http://schemas.microsoft.com/office/drawing/2014/main" id="{B57F511A-823C-445B-9C33-3BCEA61AD8EA}"/>
              </a:ext>
            </a:extLst>
          </p:cNvPr>
          <p:cNvSpPr txBox="1">
            <a:spLocks/>
          </p:cNvSpPr>
          <p:nvPr/>
        </p:nvSpPr>
        <p:spPr>
          <a:xfrm>
            <a:off x="1930820" y="3168184"/>
            <a:ext cx="5373990" cy="857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aira SemiCondensed Light"/>
              <a:buChar char="▱"/>
              <a:defRPr sz="2400" b="0" i="0" u="none" strike="noStrike" cap="none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ira SemiCondensed Light"/>
              <a:buChar char="▸"/>
              <a:defRPr sz="2400" b="0" i="0" u="none" strike="noStrike" cap="none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Char char="●"/>
              <a:defRPr sz="2400" b="0" i="0" u="none" strike="noStrike" cap="none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Char char="○"/>
              <a:defRPr sz="2400" b="0" i="0" u="none" strike="noStrike" cap="none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Char char="■"/>
              <a:defRPr sz="2400" b="0" i="0" u="none" strike="noStrike" cap="none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Char char="●"/>
              <a:defRPr sz="2400" b="0" i="0" u="none" strike="noStrike" cap="none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Char char="○"/>
              <a:defRPr sz="2400" b="0" i="0" u="none" strike="noStrike" cap="none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Saira SemiCondensed Light"/>
              <a:buChar char="■"/>
              <a:defRPr sz="2400" b="0" i="0" u="none" strike="noStrike" cap="none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9pPr>
          </a:lstStyle>
          <a:p>
            <a:pPr marL="0" indent="0">
              <a:spcAft>
                <a:spcPts val="1000"/>
              </a:spcAft>
              <a:buNone/>
            </a:pPr>
            <a:r>
              <a:rPr lang="en-US" sz="2800" b="1" dirty="0">
                <a:solidFill>
                  <a:schemeClr val="accent1"/>
                </a:solidFill>
              </a:rPr>
              <a:t>GROUP 2</a:t>
            </a:r>
          </a:p>
          <a:p>
            <a:pPr marL="0" indent="0">
              <a:spcAft>
                <a:spcPts val="1000"/>
              </a:spcAft>
              <a:buFont typeface="Saira SemiCondensed Light"/>
              <a:buNone/>
            </a:pPr>
            <a:r>
              <a:rPr lang="en-US" b="1" dirty="0">
                <a:solidFill>
                  <a:schemeClr val="bg1"/>
                </a:solidFill>
              </a:rPr>
              <a:t>LAST </a:t>
            </a:r>
            <a:r>
              <a:rPr lang="en-US" b="1" dirty="0">
                <a:solidFill>
                  <a:schemeClr val="accent1"/>
                </a:solidFill>
              </a:rPr>
              <a:t>“LONGER” </a:t>
            </a:r>
            <a:r>
              <a:rPr lang="en-US" b="1" dirty="0">
                <a:solidFill>
                  <a:schemeClr val="bg1"/>
                </a:solidFill>
              </a:rPr>
              <a:t>THAN 3-YEAR</a:t>
            </a:r>
          </a:p>
          <a:p>
            <a:pPr marL="0" indent="0">
              <a:spcAft>
                <a:spcPts val="1000"/>
              </a:spcAft>
              <a:buFont typeface="Saira SemiCondensed Light"/>
              <a:buNone/>
            </a:pP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4AE553-1A61-4D65-A6B9-609F31FBDB2C}"/>
              </a:ext>
            </a:extLst>
          </p:cNvPr>
          <p:cNvSpPr txBox="1"/>
          <p:nvPr/>
        </p:nvSpPr>
        <p:spPr>
          <a:xfrm>
            <a:off x="7744847" y="1507850"/>
            <a:ext cx="834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Bebas Neue"/>
                <a:sym typeface="Bebas Neue"/>
              </a:rPr>
              <a:t>NBA</a:t>
            </a:r>
          </a:p>
        </p:txBody>
      </p:sp>
      <p:sp>
        <p:nvSpPr>
          <p:cNvPr id="35" name="Google Shape;2316;p20">
            <a:extLst>
              <a:ext uri="{FF2B5EF4-FFF2-40B4-BE49-F238E27FC236}">
                <a16:creationId xmlns:a16="http://schemas.microsoft.com/office/drawing/2014/main" id="{0D96FCE5-A71F-4729-B821-F9A40B13D6AF}"/>
              </a:ext>
            </a:extLst>
          </p:cNvPr>
          <p:cNvSpPr txBox="1">
            <a:spLocks/>
          </p:cNvSpPr>
          <p:nvPr/>
        </p:nvSpPr>
        <p:spPr>
          <a:xfrm>
            <a:off x="939430" y="4514629"/>
            <a:ext cx="3610879" cy="860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0" i="1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0" i="1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0" i="1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0" i="1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0" i="1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0" i="1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0" i="1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0" i="1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ebas Neue"/>
              <a:buNone/>
              <a:defRPr sz="2800" b="0" i="1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3600" dirty="0"/>
              <a:t>PERIOD 1980-2017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8" name="Google Shape;2278;p16"/>
          <p:cNvPicPr preferRelativeResize="0"/>
          <p:nvPr/>
        </p:nvPicPr>
        <p:blipFill rotWithShape="1">
          <a:blip r:embed="rId3">
            <a:alphaModFix/>
          </a:blip>
          <a:srcRect l="10518" r="33534"/>
          <a:stretch/>
        </p:blipFill>
        <p:spPr>
          <a:xfrm>
            <a:off x="5063772" y="0"/>
            <a:ext cx="4080078" cy="48787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253" y="0"/>
                </a:moveTo>
                <a:lnTo>
                  <a:pt x="0" y="4974"/>
                </a:lnTo>
                <a:lnTo>
                  <a:pt x="5140" y="20679"/>
                </a:lnTo>
                <a:lnTo>
                  <a:pt x="21600" y="21600"/>
                </a:lnTo>
                <a:lnTo>
                  <a:pt x="21587" y="0"/>
                </a:lnTo>
                <a:lnTo>
                  <a:pt x="9253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279" name="Google Shape;2279;p16"/>
          <p:cNvSpPr txBox="1">
            <a:spLocks noGrp="1"/>
          </p:cNvSpPr>
          <p:nvPr>
            <p:ph type="title"/>
          </p:nvPr>
        </p:nvSpPr>
        <p:spPr>
          <a:xfrm>
            <a:off x="768600" y="404000"/>
            <a:ext cx="4040820" cy="126514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PHYSICALS</a:t>
            </a:r>
            <a:endParaRPr sz="9600" dirty="0"/>
          </a:p>
        </p:txBody>
      </p:sp>
      <p:sp>
        <p:nvSpPr>
          <p:cNvPr id="2280" name="Google Shape;2280;p16"/>
          <p:cNvSpPr txBox="1">
            <a:spLocks noGrp="1"/>
          </p:cNvSpPr>
          <p:nvPr>
            <p:ph type="body" idx="1"/>
          </p:nvPr>
        </p:nvSpPr>
        <p:spPr>
          <a:xfrm>
            <a:off x="1073400" y="1768000"/>
            <a:ext cx="3990200" cy="171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1000"/>
              </a:spcBef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2400" dirty="0"/>
              <a:t>HEIGHTS &amp; WEIGHTS</a:t>
            </a:r>
          </a:p>
          <a:p>
            <a:pPr marL="285750" indent="-285750">
              <a:spcBef>
                <a:spcPts val="1000"/>
              </a:spcBef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2400" dirty="0"/>
              <a:t>POSITION</a:t>
            </a:r>
          </a:p>
          <a:p>
            <a:pPr marL="285750" indent="-285750">
              <a:spcBef>
                <a:spcPts val="1000"/>
              </a:spcBef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rgbClr val="FF0000"/>
                </a:solidFill>
              </a:rPr>
              <a:t>AGE OF DRAFT AND RETIRE</a:t>
            </a:r>
            <a:endParaRPr lang="en-US" sz="4000" dirty="0">
              <a:solidFill>
                <a:srgbClr val="FF0000"/>
              </a:solidFill>
            </a:endParaRPr>
          </a:p>
        </p:txBody>
      </p:sp>
      <p:grpSp>
        <p:nvGrpSpPr>
          <p:cNvPr id="2282" name="Google Shape;2282;p16"/>
          <p:cNvGrpSpPr/>
          <p:nvPr/>
        </p:nvGrpSpPr>
        <p:grpSpPr>
          <a:xfrm>
            <a:off x="7199947" y="-2"/>
            <a:ext cx="1944074" cy="1120608"/>
            <a:chOff x="7199947" y="-1"/>
            <a:chExt cx="1944074" cy="1120608"/>
          </a:xfrm>
        </p:grpSpPr>
        <p:sp>
          <p:nvSpPr>
            <p:cNvPr id="2283" name="Google Shape;2283;p16"/>
            <p:cNvSpPr/>
            <p:nvPr/>
          </p:nvSpPr>
          <p:spPr>
            <a:xfrm>
              <a:off x="8547257" y="-2"/>
              <a:ext cx="561492" cy="35526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1918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4" name="Google Shape;2284;p16"/>
            <p:cNvSpPr/>
            <p:nvPr/>
          </p:nvSpPr>
          <p:spPr>
            <a:xfrm>
              <a:off x="7209472" y="-2"/>
              <a:ext cx="1714014" cy="112060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0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5" name="Google Shape;2285;p16"/>
            <p:cNvSpPr/>
            <p:nvPr/>
          </p:nvSpPr>
          <p:spPr>
            <a:xfrm>
              <a:off x="7199947" y="-1"/>
              <a:ext cx="782460" cy="4548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262" y="0"/>
                  </a:moveTo>
                  <a:lnTo>
                    <a:pt x="0" y="21600"/>
                  </a:lnTo>
                  <a:lnTo>
                    <a:pt x="2160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6" name="Google Shape;2286;p16"/>
            <p:cNvSpPr/>
            <p:nvPr/>
          </p:nvSpPr>
          <p:spPr>
            <a:xfrm>
              <a:off x="8238172" y="65244"/>
              <a:ext cx="905850" cy="63768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920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7" name="Google Shape;2287;p16"/>
            <p:cNvSpPr/>
            <p:nvPr/>
          </p:nvSpPr>
          <p:spPr>
            <a:xfrm>
              <a:off x="7732870" y="-1"/>
              <a:ext cx="1080594" cy="6810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1903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8" name="Google Shape;2288;p16"/>
            <p:cNvSpPr/>
            <p:nvPr/>
          </p:nvSpPr>
          <p:spPr>
            <a:xfrm>
              <a:off x="8116251" y="234313"/>
              <a:ext cx="1027728" cy="7315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3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9" name="Google Shape;2289;p16"/>
            <p:cNvSpPr/>
            <p:nvPr/>
          </p:nvSpPr>
          <p:spPr>
            <a:xfrm>
              <a:off x="8783001" y="741520"/>
              <a:ext cx="360990" cy="2514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1514"/>
                  </a:moveTo>
                  <a:lnTo>
                    <a:pt x="2160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0" name="Google Shape;2290;p16"/>
            <p:cNvSpPr/>
            <p:nvPr/>
          </p:nvSpPr>
          <p:spPr>
            <a:xfrm>
              <a:off x="7926228" y="-1"/>
              <a:ext cx="173826" cy="11286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00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1" name="Google Shape;2291;p16"/>
            <p:cNvSpPr/>
            <p:nvPr/>
          </p:nvSpPr>
          <p:spPr>
            <a:xfrm>
              <a:off x="7222331" y="-2"/>
              <a:ext cx="1309662" cy="8491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009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9499931" scaled="0"/>
            </a:gra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2" name="Google Shape;2292;p16"/>
            <p:cNvSpPr/>
            <p:nvPr/>
          </p:nvSpPr>
          <p:spPr>
            <a:xfrm>
              <a:off x="7729537" y="-2"/>
              <a:ext cx="507222" cy="3281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0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34275" rIns="342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97251-EE89-46FD-BFCF-53F2176B4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62"/>
            <a:ext cx="9144000" cy="504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C15F6B-C305-4E3E-AFE5-375C12A77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82" y="1240726"/>
            <a:ext cx="9157653" cy="3815689"/>
          </a:xfrm>
          <a:prstGeom prst="rect">
            <a:avLst/>
          </a:prstGeom>
        </p:spPr>
      </p:pic>
      <p:sp>
        <p:nvSpPr>
          <p:cNvPr id="7" name="Google Shape;2280;p16">
            <a:extLst>
              <a:ext uri="{FF2B5EF4-FFF2-40B4-BE49-F238E27FC236}">
                <a16:creationId xmlns:a16="http://schemas.microsoft.com/office/drawing/2014/main" id="{1E3C9E47-9E8C-4F2D-98FE-D00A991162BD}"/>
              </a:ext>
            </a:extLst>
          </p:cNvPr>
          <p:cNvSpPr txBox="1">
            <a:spLocks/>
          </p:cNvSpPr>
          <p:nvPr/>
        </p:nvSpPr>
        <p:spPr>
          <a:xfrm>
            <a:off x="264556" y="237002"/>
            <a:ext cx="8614887" cy="519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Saira SemiCondensed Light"/>
              <a:buNone/>
              <a:defRPr sz="1800" b="0" i="0" u="none" strike="noStrike" cap="none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1pPr>
            <a:lvl2pPr marL="342900" marR="0" lvl="1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aira SemiCondensed Light"/>
              <a:buNone/>
              <a:defRPr sz="1500" b="0" i="0" u="none" strike="noStrike" cap="none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2pPr>
            <a:lvl3pPr marL="685800" marR="0" lvl="2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aira SemiCondensed Light"/>
              <a:buNone/>
              <a:defRPr sz="1350" b="0" i="0" u="none" strike="noStrike" cap="none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3pPr>
            <a:lvl4pPr marL="1028700" marR="0" lvl="3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None/>
              <a:defRPr sz="1200" b="0" i="0" u="none" strike="noStrike" cap="none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4pPr>
            <a:lvl5pPr marL="1371600" marR="0" lvl="4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None/>
              <a:defRPr sz="1200" b="0" i="0" u="none" strike="noStrike" cap="none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5pPr>
            <a:lvl6pPr marL="1714500" marR="0" lvl="5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None/>
              <a:defRPr sz="1200" b="0" i="0" u="none" strike="noStrike" cap="none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6pPr>
            <a:lvl7pPr marL="2057400" marR="0" lvl="6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None/>
              <a:defRPr sz="1200" b="0" i="0" u="none" strike="noStrike" cap="none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7pPr>
            <a:lvl8pPr marL="2400300" marR="0" lvl="7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SemiCondensed Light"/>
              <a:buNone/>
              <a:defRPr sz="1200" b="0" i="0" u="none" strike="noStrike" cap="none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8pPr>
            <a:lvl9pPr marL="2743200" marR="0" lvl="8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Saira SemiCondensed Light"/>
              <a:buNone/>
              <a:defRPr sz="1200" b="0" i="0" u="none" strike="noStrike" cap="none">
                <a:solidFill>
                  <a:schemeClr val="dk1"/>
                </a:solidFill>
                <a:latin typeface="Saira SemiCondensed Light"/>
                <a:ea typeface="Saira SemiCondensed Light"/>
                <a:cs typeface="Saira SemiCondensed Light"/>
                <a:sym typeface="Saira SemiCondensed Light"/>
              </a:defRPr>
            </a:lvl9pPr>
          </a:lstStyle>
          <a:p>
            <a:pPr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-US" sz="24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DISTRIBUTION OF NO.PLAYERS’ POSTION IN EACH GROUP</a:t>
            </a:r>
          </a:p>
        </p:txBody>
      </p:sp>
    </p:spTree>
    <p:extLst>
      <p:ext uri="{BB962C8B-B14F-4D97-AF65-F5344CB8AC3E}">
        <p14:creationId xmlns:p14="http://schemas.microsoft.com/office/powerpoint/2010/main" val="2983201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208FCB-DE38-4C1A-A34C-9456EBAD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BE01B3B-897A-46C1-A589-7DB6A2181FAA}"/>
              </a:ext>
            </a:extLst>
          </p:cNvPr>
          <p:cNvGrpSpPr/>
          <p:nvPr/>
        </p:nvGrpSpPr>
        <p:grpSpPr>
          <a:xfrm>
            <a:off x="5985803" y="3270738"/>
            <a:ext cx="3158197" cy="1783226"/>
            <a:chOff x="6226931" y="3329251"/>
            <a:chExt cx="3029495" cy="1661886"/>
          </a:xfrm>
        </p:grpSpPr>
        <p:sp>
          <p:nvSpPr>
            <p:cNvPr id="3" name="Google Shape;2336;p21">
              <a:extLst>
                <a:ext uri="{FF2B5EF4-FFF2-40B4-BE49-F238E27FC236}">
                  <a16:creationId xmlns:a16="http://schemas.microsoft.com/office/drawing/2014/main" id="{1307DCDF-0FAA-49C3-B740-47FB5310FA15}"/>
                </a:ext>
              </a:extLst>
            </p:cNvPr>
            <p:cNvSpPr txBox="1">
              <a:spLocks/>
            </p:cNvSpPr>
            <p:nvPr/>
          </p:nvSpPr>
          <p:spPr>
            <a:xfrm>
              <a:off x="6226931" y="3329251"/>
              <a:ext cx="3029495" cy="1661886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"/>
                    <a:lumOff val="95000"/>
                  </a:schemeClr>
                </a:gs>
                <a:gs pos="55000">
                  <a:schemeClr val="accent3">
                    <a:lumMod val="45000"/>
                    <a:lumOff val="55000"/>
                  </a:schemeClr>
                </a:gs>
                <a:gs pos="68000">
                  <a:schemeClr val="accent3">
                    <a:lumMod val="45000"/>
                    <a:lumOff val="55000"/>
                  </a:schemeClr>
                </a:gs>
                <a:gs pos="100000">
                  <a:schemeClr val="accent3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400"/>
                <a:buFont typeface="Saira SemiCondensed Light"/>
                <a:buNone/>
                <a:defRPr sz="1800" b="0" i="0" u="none" strike="noStrike" cap="none">
                  <a:solidFill>
                    <a:schemeClr val="dk1"/>
                  </a:solidFill>
                  <a:latin typeface="Saira SemiCondensed Light"/>
                  <a:ea typeface="Saira SemiCondensed Light"/>
                  <a:cs typeface="Saira SemiCondensed Light"/>
                  <a:sym typeface="Saira SemiCondensed Light"/>
                </a:defRPr>
              </a:lvl1pPr>
              <a:lvl2pPr marL="342900" marR="0" lvl="1" indent="0" algn="ctr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ts val="1600"/>
                <a:buFont typeface="Saira SemiCondensed Light"/>
                <a:buNone/>
                <a:defRPr sz="1500" b="0" i="0" u="none" strike="noStrike" cap="none">
                  <a:solidFill>
                    <a:schemeClr val="dk1"/>
                  </a:solidFill>
                  <a:latin typeface="Saira SemiCondensed Light"/>
                  <a:ea typeface="Saira SemiCondensed Light"/>
                  <a:cs typeface="Saira SemiCondensed Light"/>
                  <a:sym typeface="Saira SemiCondensed Light"/>
                </a:defRPr>
              </a:lvl2pPr>
              <a:lvl3pPr marL="685800" marR="0" lvl="2" indent="0" algn="ctr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ts val="2400"/>
                <a:buFont typeface="Saira SemiCondensed Light"/>
                <a:buNone/>
                <a:defRPr sz="1350" b="0" i="0" u="none" strike="noStrike" cap="none">
                  <a:solidFill>
                    <a:schemeClr val="dk1"/>
                  </a:solidFill>
                  <a:latin typeface="Saira SemiCondensed Light"/>
                  <a:ea typeface="Saira SemiCondensed Light"/>
                  <a:cs typeface="Saira SemiCondensed Light"/>
                  <a:sym typeface="Saira SemiCondensed Light"/>
                </a:defRPr>
              </a:lvl3pPr>
              <a:lvl4pPr marL="1028700" marR="0" lvl="3" indent="0" algn="ctr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aira SemiCondensed Light"/>
                <a:buNone/>
                <a:defRPr sz="1200" b="0" i="0" u="none" strike="noStrike" cap="none">
                  <a:solidFill>
                    <a:schemeClr val="dk1"/>
                  </a:solidFill>
                  <a:latin typeface="Saira SemiCondensed Light"/>
                  <a:ea typeface="Saira SemiCondensed Light"/>
                  <a:cs typeface="Saira SemiCondensed Light"/>
                  <a:sym typeface="Saira SemiCondensed Light"/>
                </a:defRPr>
              </a:lvl4pPr>
              <a:lvl5pPr marL="1371600" marR="0" lvl="4" indent="0" algn="ctr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aira SemiCondensed Light"/>
                <a:buNone/>
                <a:defRPr sz="1200" b="0" i="0" u="none" strike="noStrike" cap="none">
                  <a:solidFill>
                    <a:schemeClr val="dk1"/>
                  </a:solidFill>
                  <a:latin typeface="Saira SemiCondensed Light"/>
                  <a:ea typeface="Saira SemiCondensed Light"/>
                  <a:cs typeface="Saira SemiCondensed Light"/>
                  <a:sym typeface="Saira SemiCondensed Light"/>
                </a:defRPr>
              </a:lvl5pPr>
              <a:lvl6pPr marL="1714500" marR="0" lvl="5" indent="0" algn="ctr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aira SemiCondensed Light"/>
                <a:buNone/>
                <a:defRPr sz="1200" b="0" i="0" u="none" strike="noStrike" cap="none">
                  <a:solidFill>
                    <a:schemeClr val="dk1"/>
                  </a:solidFill>
                  <a:latin typeface="Saira SemiCondensed Light"/>
                  <a:ea typeface="Saira SemiCondensed Light"/>
                  <a:cs typeface="Saira SemiCondensed Light"/>
                  <a:sym typeface="Saira SemiCondensed Light"/>
                </a:defRPr>
              </a:lvl6pPr>
              <a:lvl7pPr marL="2057400" marR="0" lvl="6" indent="0" algn="ctr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aira SemiCondensed Light"/>
                <a:buNone/>
                <a:defRPr sz="1200" b="0" i="0" u="none" strike="noStrike" cap="none">
                  <a:solidFill>
                    <a:schemeClr val="dk1"/>
                  </a:solidFill>
                  <a:latin typeface="Saira SemiCondensed Light"/>
                  <a:ea typeface="Saira SemiCondensed Light"/>
                  <a:cs typeface="Saira SemiCondensed Light"/>
                  <a:sym typeface="Saira SemiCondensed Light"/>
                </a:defRPr>
              </a:lvl7pPr>
              <a:lvl8pPr marL="2400300" marR="0" lvl="7" indent="0" algn="ctr" rtl="0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Saira SemiCondensed Light"/>
                <a:buNone/>
                <a:defRPr sz="1200" b="0" i="0" u="none" strike="noStrike" cap="none">
                  <a:solidFill>
                    <a:schemeClr val="dk1"/>
                  </a:solidFill>
                  <a:latin typeface="Saira SemiCondensed Light"/>
                  <a:ea typeface="Saira SemiCondensed Light"/>
                  <a:cs typeface="Saira SemiCondensed Light"/>
                  <a:sym typeface="Saira SemiCondensed Light"/>
                </a:defRPr>
              </a:lvl8pPr>
              <a:lvl9pPr marL="2743200" marR="0" lvl="8" indent="0" algn="ctr" rtl="0">
                <a:lnSpc>
                  <a:spcPct val="100000"/>
                </a:lnSpc>
                <a:spcBef>
                  <a:spcPts val="1000"/>
                </a:spcBef>
                <a:spcAft>
                  <a:spcPts val="1000"/>
                </a:spcAft>
                <a:buClr>
                  <a:schemeClr val="dk1"/>
                </a:buClr>
                <a:buSzPts val="2400"/>
                <a:buFont typeface="Saira SemiCondensed Light"/>
                <a:buNone/>
                <a:defRPr sz="1200" b="0" i="0" u="none" strike="noStrike" cap="none">
                  <a:solidFill>
                    <a:schemeClr val="dk1"/>
                  </a:solidFill>
                  <a:latin typeface="Saira SemiCondensed Light"/>
                  <a:ea typeface="Saira SemiCondensed Light"/>
                  <a:cs typeface="Saira SemiCondensed Light"/>
                  <a:sym typeface="Saira SemiCondensed Light"/>
                </a:defRPr>
              </a:lvl9pPr>
            </a:lstStyle>
            <a:p>
              <a:pPr algn="l"/>
              <a:r>
                <a:rPr lang="en-US" b="1" dirty="0"/>
                <a:t>          </a:t>
              </a:r>
            </a:p>
            <a:p>
              <a:pPr algn="l"/>
              <a:r>
                <a:rPr lang="en-US" b="1" dirty="0"/>
                <a:t>               </a:t>
              </a:r>
              <a:r>
                <a:rPr lang="en-US" sz="2400" b="1" dirty="0">
                  <a:solidFill>
                    <a:schemeClr val="accent2"/>
                  </a:solidFill>
                </a:rPr>
                <a:t>INSIGHT</a:t>
              </a:r>
            </a:p>
            <a:p>
              <a:pPr algn="l">
                <a:spcBef>
                  <a:spcPts val="1000"/>
                </a:spcBef>
                <a:spcAft>
                  <a:spcPts val="1000"/>
                </a:spcAft>
              </a:pPr>
              <a:r>
                <a:rPr lang="en-US" dirty="0"/>
                <a:t> The </a:t>
              </a:r>
              <a:r>
                <a:rPr lang="en-US" dirty="0">
                  <a:solidFill>
                    <a:schemeClr val="accent2"/>
                  </a:solidFill>
                </a:rPr>
                <a:t>LATER</a:t>
              </a:r>
              <a:r>
                <a:rPr lang="en-US" dirty="0"/>
                <a:t> you start</a:t>
              </a:r>
            </a:p>
            <a:p>
              <a:pPr algn="l">
                <a:spcBef>
                  <a:spcPts val="1000"/>
                </a:spcBef>
                <a:spcAft>
                  <a:spcPts val="1000"/>
                </a:spcAft>
              </a:pPr>
              <a:r>
                <a:rPr lang="en-US" dirty="0"/>
                <a:t> The </a:t>
              </a:r>
              <a:r>
                <a:rPr lang="en-US" dirty="0">
                  <a:solidFill>
                    <a:schemeClr val="accent2"/>
                  </a:solidFill>
                </a:rPr>
                <a:t>SOONER</a:t>
              </a:r>
              <a:r>
                <a:rPr lang="en-US" dirty="0"/>
                <a:t> you ‘stop-lasting’</a:t>
              </a:r>
            </a:p>
          </p:txBody>
        </p:sp>
        <p:grpSp>
          <p:nvGrpSpPr>
            <p:cNvPr id="5" name="Google Shape;3277;p50">
              <a:extLst>
                <a:ext uri="{FF2B5EF4-FFF2-40B4-BE49-F238E27FC236}">
                  <a16:creationId xmlns:a16="http://schemas.microsoft.com/office/drawing/2014/main" id="{2FF44724-4BC0-41C6-A91C-CB9099CC37F4}"/>
                </a:ext>
              </a:extLst>
            </p:cNvPr>
            <p:cNvGrpSpPr/>
            <p:nvPr/>
          </p:nvGrpSpPr>
          <p:grpSpPr>
            <a:xfrm>
              <a:off x="6432378" y="3329251"/>
              <a:ext cx="460705" cy="491455"/>
              <a:chOff x="6137199" y="691139"/>
              <a:chExt cx="744273" cy="793950"/>
            </a:xfrm>
          </p:grpSpPr>
          <p:sp>
            <p:nvSpPr>
              <p:cNvPr id="6" name="Google Shape;3278;p50">
                <a:extLst>
                  <a:ext uri="{FF2B5EF4-FFF2-40B4-BE49-F238E27FC236}">
                    <a16:creationId xmlns:a16="http://schemas.microsoft.com/office/drawing/2014/main" id="{2355BE2F-7409-441F-8C77-6255544F20D8}"/>
                  </a:ext>
                </a:extLst>
              </p:cNvPr>
              <p:cNvSpPr/>
              <p:nvPr/>
            </p:nvSpPr>
            <p:spPr>
              <a:xfrm>
                <a:off x="6297377" y="833182"/>
                <a:ext cx="422268" cy="171940"/>
              </a:xfrm>
              <a:custGeom>
                <a:avLst/>
                <a:gdLst/>
                <a:ahLst/>
                <a:cxnLst/>
                <a:rect l="l" t="t" r="r" b="b"/>
                <a:pathLst>
                  <a:path w="2085276" h="859701" extrusionOk="0">
                    <a:moveTo>
                      <a:pt x="2085276" y="859701"/>
                    </a:moveTo>
                    <a:cubicBezTo>
                      <a:pt x="2064893" y="746925"/>
                      <a:pt x="2027047" y="641516"/>
                      <a:pt x="1974723" y="545821"/>
                    </a:cubicBezTo>
                    <a:lnTo>
                      <a:pt x="1952816" y="507721"/>
                    </a:lnTo>
                    <a:cubicBezTo>
                      <a:pt x="1535303" y="-176492"/>
                      <a:pt x="577914" y="-161950"/>
                      <a:pt x="140271" y="507721"/>
                    </a:cubicBezTo>
                    <a:lnTo>
                      <a:pt x="116523" y="545821"/>
                    </a:lnTo>
                    <a:cubicBezTo>
                      <a:pt x="57721" y="643421"/>
                      <a:pt x="18098" y="749783"/>
                      <a:pt x="0" y="859701"/>
                    </a:cubicBezTo>
                    <a:lnTo>
                      <a:pt x="2085276" y="8597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" name="Google Shape;3279;p50">
                <a:extLst>
                  <a:ext uri="{FF2B5EF4-FFF2-40B4-BE49-F238E27FC236}">
                    <a16:creationId xmlns:a16="http://schemas.microsoft.com/office/drawing/2014/main" id="{B5E53AE4-30DD-4FB6-8532-D6CA2F128CDC}"/>
                  </a:ext>
                </a:extLst>
              </p:cNvPr>
              <p:cNvSpPr/>
              <p:nvPr/>
            </p:nvSpPr>
            <p:spPr>
              <a:xfrm>
                <a:off x="6295118" y="1013730"/>
                <a:ext cx="42798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2113506" h="857250" extrusionOk="0">
                    <a:moveTo>
                      <a:pt x="3910" y="178753"/>
                    </a:moveTo>
                    <a:cubicBezTo>
                      <a:pt x="22706" y="451485"/>
                      <a:pt x="153833" y="652844"/>
                      <a:pt x="287056" y="857250"/>
                    </a:cubicBezTo>
                    <a:lnTo>
                      <a:pt x="1834170" y="857250"/>
                    </a:lnTo>
                    <a:cubicBezTo>
                      <a:pt x="1971457" y="654495"/>
                      <a:pt x="2109316" y="461137"/>
                      <a:pt x="2113316" y="178753"/>
                    </a:cubicBezTo>
                    <a:lnTo>
                      <a:pt x="2113507" y="140653"/>
                    </a:lnTo>
                    <a:cubicBezTo>
                      <a:pt x="2112935" y="92710"/>
                      <a:pt x="2109125" y="45784"/>
                      <a:pt x="2102585" y="0"/>
                    </a:cubicBezTo>
                    <a:lnTo>
                      <a:pt x="5815" y="0"/>
                    </a:lnTo>
                    <a:cubicBezTo>
                      <a:pt x="-1170" y="58991"/>
                      <a:pt x="-1932" y="118872"/>
                      <a:pt x="3910" y="1787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3280;p50">
                <a:extLst>
                  <a:ext uri="{FF2B5EF4-FFF2-40B4-BE49-F238E27FC236}">
                    <a16:creationId xmlns:a16="http://schemas.microsoft.com/office/drawing/2014/main" id="{2A960399-3973-4F8F-AF79-25675DBCE9E9}"/>
                  </a:ext>
                </a:extLst>
              </p:cNvPr>
              <p:cNvSpPr/>
              <p:nvPr/>
            </p:nvSpPr>
            <p:spPr>
              <a:xfrm>
                <a:off x="6358337" y="1193785"/>
                <a:ext cx="303068" cy="171348"/>
              </a:xfrm>
              <a:custGeom>
                <a:avLst/>
                <a:gdLst/>
                <a:ahLst/>
                <a:cxnLst/>
                <a:rect l="l" t="t" r="r" b="b"/>
                <a:pathLst>
                  <a:path w="1496631" h="856741" extrusionOk="0">
                    <a:moveTo>
                      <a:pt x="0" y="0"/>
                    </a:moveTo>
                    <a:cubicBezTo>
                      <a:pt x="63500" y="97853"/>
                      <a:pt x="125984" y="197485"/>
                      <a:pt x="175451" y="306896"/>
                    </a:cubicBezTo>
                    <a:lnTo>
                      <a:pt x="191071" y="344996"/>
                    </a:lnTo>
                    <a:cubicBezTo>
                      <a:pt x="230060" y="445262"/>
                      <a:pt x="254762" y="554419"/>
                      <a:pt x="254762" y="679895"/>
                    </a:cubicBezTo>
                    <a:cubicBezTo>
                      <a:pt x="254762" y="777558"/>
                      <a:pt x="333946" y="856742"/>
                      <a:pt x="431610" y="856742"/>
                    </a:cubicBezTo>
                    <a:lnTo>
                      <a:pt x="1080960" y="856742"/>
                    </a:lnTo>
                    <a:cubicBezTo>
                      <a:pt x="1189609" y="856488"/>
                      <a:pt x="1267206" y="763143"/>
                      <a:pt x="1257808" y="656653"/>
                    </a:cubicBezTo>
                    <a:cubicBezTo>
                      <a:pt x="1257808" y="539178"/>
                      <a:pt x="1277874" y="437261"/>
                      <a:pt x="1310259" y="344996"/>
                    </a:cubicBezTo>
                    <a:lnTo>
                      <a:pt x="1324483" y="306896"/>
                    </a:lnTo>
                    <a:cubicBezTo>
                      <a:pt x="1370775" y="194501"/>
                      <a:pt x="1432687" y="95567"/>
                      <a:pt x="149663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" name="Google Shape;3281;p50">
                <a:extLst>
                  <a:ext uri="{FF2B5EF4-FFF2-40B4-BE49-F238E27FC236}">
                    <a16:creationId xmlns:a16="http://schemas.microsoft.com/office/drawing/2014/main" id="{825F8E33-B2FC-429A-A2E4-CC344F0402BE}"/>
                  </a:ext>
                </a:extLst>
              </p:cNvPr>
              <p:cNvGrpSpPr/>
              <p:nvPr/>
            </p:nvGrpSpPr>
            <p:grpSpPr>
              <a:xfrm>
                <a:off x="6137199" y="691139"/>
                <a:ext cx="744273" cy="793950"/>
                <a:chOff x="6196131" y="1341797"/>
                <a:chExt cx="744273" cy="793950"/>
              </a:xfrm>
            </p:grpSpPr>
            <p:sp>
              <p:nvSpPr>
                <p:cNvPr id="10" name="Google Shape;3282;p50">
                  <a:extLst>
                    <a:ext uri="{FF2B5EF4-FFF2-40B4-BE49-F238E27FC236}">
                      <a16:creationId xmlns:a16="http://schemas.microsoft.com/office/drawing/2014/main" id="{A282EBD7-9FCB-46A5-BBA2-BDFDA7949BD0}"/>
                    </a:ext>
                  </a:extLst>
                </p:cNvPr>
                <p:cNvSpPr/>
                <p:nvPr/>
              </p:nvSpPr>
              <p:spPr>
                <a:xfrm>
                  <a:off x="6758106" y="1448249"/>
                  <a:ext cx="76068" cy="75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132" extrusionOk="0">
                      <a:moveTo>
                        <a:pt x="12" y="132"/>
                      </a:moveTo>
                      <a:cubicBezTo>
                        <a:pt x="9" y="132"/>
                        <a:pt x="6" y="131"/>
                        <a:pt x="4" y="128"/>
                      </a:cubicBezTo>
                      <a:cubicBezTo>
                        <a:pt x="0" y="124"/>
                        <a:pt x="0" y="118"/>
                        <a:pt x="4" y="114"/>
                      </a:cubicBezTo>
                      <a:cubicBezTo>
                        <a:pt x="113" y="4"/>
                        <a:pt x="113" y="4"/>
                        <a:pt x="113" y="4"/>
                      </a:cubicBezTo>
                      <a:cubicBezTo>
                        <a:pt x="118" y="0"/>
                        <a:pt x="124" y="0"/>
                        <a:pt x="128" y="4"/>
                      </a:cubicBezTo>
                      <a:cubicBezTo>
                        <a:pt x="133" y="8"/>
                        <a:pt x="133" y="15"/>
                        <a:pt x="128" y="19"/>
                      </a:cubicBezTo>
                      <a:cubicBezTo>
                        <a:pt x="19" y="128"/>
                        <a:pt x="19" y="128"/>
                        <a:pt x="19" y="128"/>
                      </a:cubicBezTo>
                      <a:cubicBezTo>
                        <a:pt x="17" y="131"/>
                        <a:pt x="14" y="132"/>
                        <a:pt x="12" y="1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" name="Google Shape;3283;p50">
                  <a:extLst>
                    <a:ext uri="{FF2B5EF4-FFF2-40B4-BE49-F238E27FC236}">
                      <a16:creationId xmlns:a16="http://schemas.microsoft.com/office/drawing/2014/main" id="{F9FFE637-E05D-41F8-A003-DA2E7920A9C1}"/>
                    </a:ext>
                  </a:extLst>
                </p:cNvPr>
                <p:cNvSpPr/>
                <p:nvPr/>
              </p:nvSpPr>
              <p:spPr>
                <a:xfrm>
                  <a:off x="6840384" y="1707946"/>
                  <a:ext cx="100020" cy="11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21" extrusionOk="0">
                      <a:moveTo>
                        <a:pt x="165" y="21"/>
                      </a:moveTo>
                      <a:cubicBezTo>
                        <a:pt x="10" y="21"/>
                        <a:pt x="10" y="21"/>
                        <a:pt x="10" y="21"/>
                      </a:cubicBezTo>
                      <a:cubicBezTo>
                        <a:pt x="4" y="21"/>
                        <a:pt x="0" y="17"/>
                        <a:pt x="0" y="11"/>
                      </a:cubicBezTo>
                      <a:cubicBezTo>
                        <a:pt x="0" y="5"/>
                        <a:pt x="4" y="0"/>
                        <a:pt x="10" y="0"/>
                      </a:cubicBezTo>
                      <a:cubicBezTo>
                        <a:pt x="165" y="0"/>
                        <a:pt x="165" y="0"/>
                        <a:pt x="165" y="0"/>
                      </a:cubicBezTo>
                      <a:cubicBezTo>
                        <a:pt x="171" y="0"/>
                        <a:pt x="175" y="5"/>
                        <a:pt x="175" y="11"/>
                      </a:cubicBezTo>
                      <a:cubicBezTo>
                        <a:pt x="175" y="17"/>
                        <a:pt x="171" y="21"/>
                        <a:pt x="165" y="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" name="Google Shape;3284;p50">
                  <a:extLst>
                    <a:ext uri="{FF2B5EF4-FFF2-40B4-BE49-F238E27FC236}">
                      <a16:creationId xmlns:a16="http://schemas.microsoft.com/office/drawing/2014/main" id="{AE5FE361-8415-4392-9FA7-7F535D105739}"/>
                    </a:ext>
                  </a:extLst>
                </p:cNvPr>
                <p:cNvSpPr/>
                <p:nvPr/>
              </p:nvSpPr>
              <p:spPr>
                <a:xfrm>
                  <a:off x="6758106" y="1903994"/>
                  <a:ext cx="76068" cy="7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132" extrusionOk="0">
                      <a:moveTo>
                        <a:pt x="121" y="132"/>
                      </a:moveTo>
                      <a:cubicBezTo>
                        <a:pt x="119" y="132"/>
                        <a:pt x="116" y="131"/>
                        <a:pt x="114" y="12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0" y="15"/>
                        <a:pt x="0" y="8"/>
                        <a:pt x="5" y="4"/>
                      </a:cubicBezTo>
                      <a:cubicBezTo>
                        <a:pt x="9" y="0"/>
                        <a:pt x="15" y="0"/>
                        <a:pt x="20" y="4"/>
                      </a:cubicBezTo>
                      <a:cubicBezTo>
                        <a:pt x="129" y="114"/>
                        <a:pt x="129" y="114"/>
                        <a:pt x="129" y="114"/>
                      </a:cubicBezTo>
                      <a:cubicBezTo>
                        <a:pt x="133" y="118"/>
                        <a:pt x="133" y="124"/>
                        <a:pt x="129" y="129"/>
                      </a:cubicBezTo>
                      <a:cubicBezTo>
                        <a:pt x="127" y="131"/>
                        <a:pt x="124" y="132"/>
                        <a:pt x="121" y="13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" name="Google Shape;3285;p50">
                  <a:extLst>
                    <a:ext uri="{FF2B5EF4-FFF2-40B4-BE49-F238E27FC236}">
                      <a16:creationId xmlns:a16="http://schemas.microsoft.com/office/drawing/2014/main" id="{EA993796-0938-413B-ABD2-0089E78C5291}"/>
                    </a:ext>
                  </a:extLst>
                </p:cNvPr>
                <p:cNvSpPr/>
                <p:nvPr/>
              </p:nvSpPr>
              <p:spPr>
                <a:xfrm>
                  <a:off x="6302583" y="1904659"/>
                  <a:ext cx="76068" cy="74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131" extrusionOk="0">
                      <a:moveTo>
                        <a:pt x="12" y="131"/>
                      </a:moveTo>
                      <a:cubicBezTo>
                        <a:pt x="9" y="131"/>
                        <a:pt x="7" y="130"/>
                        <a:pt x="5" y="128"/>
                      </a:cubicBezTo>
                      <a:cubicBezTo>
                        <a:pt x="0" y="124"/>
                        <a:pt x="0" y="117"/>
                        <a:pt x="5" y="113"/>
                      </a:cubicBezTo>
                      <a:cubicBezTo>
                        <a:pt x="114" y="4"/>
                        <a:pt x="114" y="4"/>
                        <a:pt x="114" y="4"/>
                      </a:cubicBezTo>
                      <a:cubicBezTo>
                        <a:pt x="118" y="0"/>
                        <a:pt x="125" y="0"/>
                        <a:pt x="129" y="4"/>
                      </a:cubicBezTo>
                      <a:cubicBezTo>
                        <a:pt x="133" y="8"/>
                        <a:pt x="133" y="14"/>
                        <a:pt x="129" y="19"/>
                      </a:cubicBezTo>
                      <a:cubicBezTo>
                        <a:pt x="19" y="128"/>
                        <a:pt x="19" y="128"/>
                        <a:pt x="19" y="128"/>
                      </a:cubicBezTo>
                      <a:cubicBezTo>
                        <a:pt x="17" y="130"/>
                        <a:pt x="15" y="131"/>
                        <a:pt x="12" y="13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" name="Google Shape;3286;p50">
                  <a:extLst>
                    <a:ext uri="{FF2B5EF4-FFF2-40B4-BE49-F238E27FC236}">
                      <a16:creationId xmlns:a16="http://schemas.microsoft.com/office/drawing/2014/main" id="{0CF228F3-A09A-4016-B5FC-F1E0F701DC4F}"/>
                    </a:ext>
                  </a:extLst>
                </p:cNvPr>
                <p:cNvSpPr/>
                <p:nvPr/>
              </p:nvSpPr>
              <p:spPr>
                <a:xfrm>
                  <a:off x="6196131" y="1708389"/>
                  <a:ext cx="100020" cy="119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" h="21" extrusionOk="0">
                      <a:moveTo>
                        <a:pt x="165" y="21"/>
                      </a:moveTo>
                      <a:cubicBezTo>
                        <a:pt x="10" y="21"/>
                        <a:pt x="10" y="21"/>
                        <a:pt x="10" y="21"/>
                      </a:cubicBezTo>
                      <a:cubicBezTo>
                        <a:pt x="4" y="21"/>
                        <a:pt x="0" y="16"/>
                        <a:pt x="0" y="10"/>
                      </a:cubicBezTo>
                      <a:cubicBezTo>
                        <a:pt x="0" y="5"/>
                        <a:pt x="4" y="0"/>
                        <a:pt x="10" y="0"/>
                      </a:cubicBezTo>
                      <a:cubicBezTo>
                        <a:pt x="165" y="0"/>
                        <a:pt x="165" y="0"/>
                        <a:pt x="165" y="0"/>
                      </a:cubicBezTo>
                      <a:cubicBezTo>
                        <a:pt x="171" y="0"/>
                        <a:pt x="175" y="5"/>
                        <a:pt x="175" y="10"/>
                      </a:cubicBezTo>
                      <a:cubicBezTo>
                        <a:pt x="175" y="16"/>
                        <a:pt x="171" y="21"/>
                        <a:pt x="165" y="2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" name="Google Shape;3287;p50">
                  <a:extLst>
                    <a:ext uri="{FF2B5EF4-FFF2-40B4-BE49-F238E27FC236}">
                      <a16:creationId xmlns:a16="http://schemas.microsoft.com/office/drawing/2014/main" id="{A2256AA7-482E-43A6-A2ED-D1D7341AE6E0}"/>
                    </a:ext>
                  </a:extLst>
                </p:cNvPr>
                <p:cNvSpPr/>
                <p:nvPr/>
              </p:nvSpPr>
              <p:spPr>
                <a:xfrm>
                  <a:off x="6302583" y="1448692"/>
                  <a:ext cx="75403" cy="749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" h="131" extrusionOk="0">
                      <a:moveTo>
                        <a:pt x="121" y="131"/>
                      </a:moveTo>
                      <a:cubicBezTo>
                        <a:pt x="118" y="131"/>
                        <a:pt x="115" y="130"/>
                        <a:pt x="113" y="128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0" y="14"/>
                        <a:pt x="0" y="8"/>
                        <a:pt x="4" y="4"/>
                      </a:cubicBezTo>
                      <a:cubicBezTo>
                        <a:pt x="8" y="0"/>
                        <a:pt x="15" y="0"/>
                        <a:pt x="19" y="4"/>
                      </a:cubicBezTo>
                      <a:cubicBezTo>
                        <a:pt x="128" y="113"/>
                        <a:pt x="128" y="113"/>
                        <a:pt x="128" y="113"/>
                      </a:cubicBezTo>
                      <a:cubicBezTo>
                        <a:pt x="132" y="117"/>
                        <a:pt x="132" y="124"/>
                        <a:pt x="128" y="128"/>
                      </a:cubicBezTo>
                      <a:cubicBezTo>
                        <a:pt x="126" y="130"/>
                        <a:pt x="124" y="131"/>
                        <a:pt x="121" y="13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" name="Google Shape;3288;p50">
                  <a:extLst>
                    <a:ext uri="{FF2B5EF4-FFF2-40B4-BE49-F238E27FC236}">
                      <a16:creationId xmlns:a16="http://schemas.microsoft.com/office/drawing/2014/main" id="{D4E0245B-899A-419C-93CD-AB96D9C57969}"/>
                    </a:ext>
                  </a:extLst>
                </p:cNvPr>
                <p:cNvSpPr/>
                <p:nvPr/>
              </p:nvSpPr>
              <p:spPr>
                <a:xfrm>
                  <a:off x="6562058" y="1341797"/>
                  <a:ext cx="11976" cy="1000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175" extrusionOk="0">
                      <a:moveTo>
                        <a:pt x="11" y="175"/>
                      </a:moveTo>
                      <a:cubicBezTo>
                        <a:pt x="5" y="175"/>
                        <a:pt x="0" y="171"/>
                        <a:pt x="0" y="165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4"/>
                        <a:pt x="5" y="0"/>
                        <a:pt x="11" y="0"/>
                      </a:cubicBezTo>
                      <a:cubicBezTo>
                        <a:pt x="17" y="0"/>
                        <a:pt x="21" y="4"/>
                        <a:pt x="21" y="10"/>
                      </a:cubicBezTo>
                      <a:cubicBezTo>
                        <a:pt x="21" y="165"/>
                        <a:pt x="21" y="165"/>
                        <a:pt x="21" y="165"/>
                      </a:cubicBezTo>
                      <a:cubicBezTo>
                        <a:pt x="21" y="171"/>
                        <a:pt x="17" y="175"/>
                        <a:pt x="11" y="17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" name="Google Shape;3289;p50">
                  <a:extLst>
                    <a:ext uri="{FF2B5EF4-FFF2-40B4-BE49-F238E27FC236}">
                      <a16:creationId xmlns:a16="http://schemas.microsoft.com/office/drawing/2014/main" id="{DEA2C136-AF29-4520-AC89-EC1A6C9BFB6F}"/>
                    </a:ext>
                  </a:extLst>
                </p:cNvPr>
                <p:cNvSpPr/>
                <p:nvPr/>
              </p:nvSpPr>
              <p:spPr>
                <a:xfrm>
                  <a:off x="6478006" y="2033953"/>
                  <a:ext cx="180080" cy="25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45" extrusionOk="0">
                      <a:moveTo>
                        <a:pt x="0" y="23"/>
                      </a:moveTo>
                      <a:cubicBezTo>
                        <a:pt x="0" y="35"/>
                        <a:pt x="10" y="45"/>
                        <a:pt x="22" y="45"/>
                      </a:cubicBezTo>
                      <a:cubicBezTo>
                        <a:pt x="293" y="45"/>
                        <a:pt x="293" y="45"/>
                        <a:pt x="293" y="45"/>
                      </a:cubicBezTo>
                      <a:cubicBezTo>
                        <a:pt x="305" y="45"/>
                        <a:pt x="315" y="35"/>
                        <a:pt x="315" y="23"/>
                      </a:cubicBezTo>
                      <a:cubicBezTo>
                        <a:pt x="315" y="23"/>
                        <a:pt x="315" y="23"/>
                        <a:pt x="315" y="23"/>
                      </a:cubicBezTo>
                      <a:cubicBezTo>
                        <a:pt x="315" y="11"/>
                        <a:pt x="305" y="0"/>
                        <a:pt x="29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0" y="0"/>
                        <a:pt x="0" y="11"/>
                        <a:pt x="0" y="2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8" name="Google Shape;3290;p50">
                  <a:extLst>
                    <a:ext uri="{FF2B5EF4-FFF2-40B4-BE49-F238E27FC236}">
                      <a16:creationId xmlns:a16="http://schemas.microsoft.com/office/drawing/2014/main" id="{13098AB9-F777-4EFF-B944-92970F494D9F}"/>
                    </a:ext>
                  </a:extLst>
                </p:cNvPr>
                <p:cNvSpPr/>
                <p:nvPr/>
              </p:nvSpPr>
              <p:spPr>
                <a:xfrm>
                  <a:off x="6482663" y="2072320"/>
                  <a:ext cx="170766" cy="25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45" extrusionOk="0">
                      <a:moveTo>
                        <a:pt x="0" y="22"/>
                      </a:moveTo>
                      <a:cubicBezTo>
                        <a:pt x="0" y="35"/>
                        <a:pt x="10" y="45"/>
                        <a:pt x="23" y="45"/>
                      </a:cubicBezTo>
                      <a:cubicBezTo>
                        <a:pt x="277" y="45"/>
                        <a:pt x="277" y="45"/>
                        <a:pt x="277" y="45"/>
                      </a:cubicBezTo>
                      <a:cubicBezTo>
                        <a:pt x="289" y="45"/>
                        <a:pt x="299" y="35"/>
                        <a:pt x="299" y="22"/>
                      </a:cubicBezTo>
                      <a:cubicBezTo>
                        <a:pt x="299" y="22"/>
                        <a:pt x="299" y="22"/>
                        <a:pt x="299" y="22"/>
                      </a:cubicBezTo>
                      <a:cubicBezTo>
                        <a:pt x="299" y="10"/>
                        <a:pt x="289" y="0"/>
                        <a:pt x="277" y="0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0" y="0"/>
                        <a:pt x="0" y="10"/>
                        <a:pt x="0" y="2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" name="Google Shape;3291;p50">
                  <a:extLst>
                    <a:ext uri="{FF2B5EF4-FFF2-40B4-BE49-F238E27FC236}">
                      <a16:creationId xmlns:a16="http://schemas.microsoft.com/office/drawing/2014/main" id="{CF1A78B4-2439-4D34-96B5-1585EB03D106}"/>
                    </a:ext>
                  </a:extLst>
                </p:cNvPr>
                <p:cNvSpPr/>
                <p:nvPr/>
              </p:nvSpPr>
              <p:spPr>
                <a:xfrm>
                  <a:off x="6507058" y="2110022"/>
                  <a:ext cx="122419" cy="25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" h="45" extrusionOk="0">
                      <a:moveTo>
                        <a:pt x="0" y="23"/>
                      </a:moveTo>
                      <a:cubicBezTo>
                        <a:pt x="0" y="35"/>
                        <a:pt x="10" y="45"/>
                        <a:pt x="22" y="45"/>
                      </a:cubicBezTo>
                      <a:cubicBezTo>
                        <a:pt x="192" y="45"/>
                        <a:pt x="192" y="45"/>
                        <a:pt x="192" y="45"/>
                      </a:cubicBezTo>
                      <a:cubicBezTo>
                        <a:pt x="204" y="45"/>
                        <a:pt x="214" y="35"/>
                        <a:pt x="214" y="23"/>
                      </a:cubicBezTo>
                      <a:cubicBezTo>
                        <a:pt x="214" y="23"/>
                        <a:pt x="214" y="23"/>
                        <a:pt x="214" y="23"/>
                      </a:cubicBezTo>
                      <a:cubicBezTo>
                        <a:pt x="214" y="10"/>
                        <a:pt x="204" y="0"/>
                        <a:pt x="192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0" y="0"/>
                        <a:pt x="0" y="10"/>
                        <a:pt x="0" y="2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620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gan template">
  <a:themeElements>
    <a:clrScheme name="Custom 347">
      <a:dk1>
        <a:srgbClr val="0B0D18"/>
      </a:dk1>
      <a:lt1>
        <a:srgbClr val="FFFFFF"/>
      </a:lt1>
      <a:dk2>
        <a:srgbClr val="868791"/>
      </a:dk2>
      <a:lt2>
        <a:srgbClr val="EBECF0"/>
      </a:lt2>
      <a:accent1>
        <a:srgbClr val="FFC801"/>
      </a:accent1>
      <a:accent2>
        <a:srgbClr val="FF6146"/>
      </a:accent2>
      <a:accent3>
        <a:srgbClr val="8FBD27"/>
      </a:accent3>
      <a:accent4>
        <a:srgbClr val="3DB8B4"/>
      </a:accent4>
      <a:accent5>
        <a:srgbClr val="5D92EC"/>
      </a:accent5>
      <a:accent6>
        <a:srgbClr val="C575C1"/>
      </a:accent6>
      <a:hlink>
        <a:srgbClr val="8A092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285F4"/>
    </a:accent1>
    <a:accent2>
      <a:srgbClr val="EA4335"/>
    </a:accent2>
    <a:accent3>
      <a:srgbClr val="FBBC04"/>
    </a:accent3>
    <a:accent4>
      <a:srgbClr val="34A853"/>
    </a:accent4>
    <a:accent5>
      <a:srgbClr val="FF6D01"/>
    </a:accent5>
    <a:accent6>
      <a:srgbClr val="46BDC6"/>
    </a:accent6>
    <a:hlink>
      <a:srgbClr val="1155CC"/>
    </a:hlink>
    <a:folHlink>
      <a:srgbClr val="1155CC"/>
    </a:folHlink>
  </a:clrScheme>
  <a:fontScheme name="Sheets">
    <a:majorFont>
      <a:latin typeface="Arial"/>
      <a:ea typeface="Arial"/>
      <a:cs typeface="Arial"/>
    </a:majorFont>
    <a:minorFont>
      <a:latin typeface="Arial"/>
      <a:ea typeface="Arial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285F4"/>
    </a:accent1>
    <a:accent2>
      <a:srgbClr val="EA4335"/>
    </a:accent2>
    <a:accent3>
      <a:srgbClr val="FBBC04"/>
    </a:accent3>
    <a:accent4>
      <a:srgbClr val="34A853"/>
    </a:accent4>
    <a:accent5>
      <a:srgbClr val="FF6D01"/>
    </a:accent5>
    <a:accent6>
      <a:srgbClr val="46BDC6"/>
    </a:accent6>
    <a:hlink>
      <a:srgbClr val="1155CC"/>
    </a:hlink>
    <a:folHlink>
      <a:srgbClr val="1155CC"/>
    </a:folHlink>
  </a:clrScheme>
  <a:fontScheme name="Sheets">
    <a:majorFont>
      <a:latin typeface="Arial"/>
      <a:ea typeface="Arial"/>
      <a:cs typeface="Arial"/>
    </a:majorFont>
    <a:minorFont>
      <a:latin typeface="Arial"/>
      <a:ea typeface="Arial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Sheets">
    <a:dk1>
      <a:srgbClr val="000000"/>
    </a:dk1>
    <a:lt1>
      <a:srgbClr val="FFFFFF"/>
    </a:lt1>
    <a:dk2>
      <a:srgbClr val="000000"/>
    </a:dk2>
    <a:lt2>
      <a:srgbClr val="FFFFFF"/>
    </a:lt2>
    <a:accent1>
      <a:srgbClr val="4285F4"/>
    </a:accent1>
    <a:accent2>
      <a:srgbClr val="EA4335"/>
    </a:accent2>
    <a:accent3>
      <a:srgbClr val="FBBC04"/>
    </a:accent3>
    <a:accent4>
      <a:srgbClr val="34A853"/>
    </a:accent4>
    <a:accent5>
      <a:srgbClr val="FF6D01"/>
    </a:accent5>
    <a:accent6>
      <a:srgbClr val="46BDC6"/>
    </a:accent6>
    <a:hlink>
      <a:srgbClr val="1155CC"/>
    </a:hlink>
    <a:folHlink>
      <a:srgbClr val="1155CC"/>
    </a:folHlink>
  </a:clrScheme>
  <a:fontScheme name="Sheets">
    <a:majorFont>
      <a:latin typeface="Arial"/>
      <a:ea typeface="Arial"/>
      <a:cs typeface="Arial"/>
    </a:majorFont>
    <a:minorFont>
      <a:latin typeface="Arial"/>
      <a:ea typeface="Arial"/>
      <a:cs typeface="Arial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480</Words>
  <Application>Microsoft Office PowerPoint</Application>
  <PresentationFormat>On-screen Show (16:9)</PresentationFormat>
  <Paragraphs>96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Georgia</vt:lpstr>
      <vt:lpstr>Bebas Neue</vt:lpstr>
      <vt:lpstr>Calibri Light</vt:lpstr>
      <vt:lpstr>Heebo</vt:lpstr>
      <vt:lpstr>Arial</vt:lpstr>
      <vt:lpstr>Courier New</vt:lpstr>
      <vt:lpstr>Saira SemiCondensed Light</vt:lpstr>
      <vt:lpstr>Calibri</vt:lpstr>
      <vt:lpstr>Saira Semi Condensed</vt:lpstr>
      <vt:lpstr>Cambria</vt:lpstr>
      <vt:lpstr>Regan template</vt:lpstr>
      <vt:lpstr>Office Theme</vt:lpstr>
      <vt:lpstr>Wanna last    “longer“  in professional       nba</vt:lpstr>
      <vt:lpstr>Guide-instruction</vt:lpstr>
      <vt:lpstr>PowerPoint Presentation</vt:lpstr>
      <vt:lpstr>PowerPoint Presentation</vt:lpstr>
      <vt:lpstr>2 GROUPS:</vt:lpstr>
      <vt:lpstr>PHYSICALS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‘Per’</vt:lpstr>
      <vt:lpstr>PowerPoint Presentation</vt:lpstr>
      <vt:lpstr>24- year-old?</vt:lpstr>
      <vt:lpstr>PowerPoint Presentation</vt:lpstr>
      <vt:lpstr>PowerPoint Presentation</vt:lpstr>
      <vt:lpstr>&lt; 24 years old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Wanna last “longer “  in professional  nba</dc:title>
  <cp:lastModifiedBy>ADMIN</cp:lastModifiedBy>
  <cp:revision>4</cp:revision>
  <dcterms:modified xsi:type="dcterms:W3CDTF">2022-04-15T07:53:38Z</dcterms:modified>
</cp:coreProperties>
</file>